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76" r:id="rId2"/>
    <p:sldId id="300" r:id="rId3"/>
    <p:sldId id="307" r:id="rId4"/>
    <p:sldId id="318" r:id="rId5"/>
    <p:sldId id="308" r:id="rId6"/>
    <p:sldId id="306" r:id="rId7"/>
    <p:sldId id="311" r:id="rId8"/>
    <p:sldId id="312" r:id="rId9"/>
    <p:sldId id="309" r:id="rId10"/>
    <p:sldId id="319" r:id="rId11"/>
    <p:sldId id="310" r:id="rId12"/>
    <p:sldId id="313" r:id="rId13"/>
    <p:sldId id="305" r:id="rId14"/>
    <p:sldId id="317" r:id="rId15"/>
    <p:sldId id="295" r:id="rId16"/>
  </p:sldIdLst>
  <p:sldSz cx="12192000" cy="6858000"/>
  <p:notesSz cx="6807200" cy="9939338"/>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09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19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438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30480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36576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42672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48768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853">
          <p15:clr>
            <a:srgbClr val="A4A3A4"/>
          </p15:clr>
        </p15:guide>
        <p15:guide id="2" orient="horz" pos="225">
          <p15:clr>
            <a:srgbClr val="A4A3A4"/>
          </p15:clr>
        </p15:guide>
        <p15:guide id="3" pos="384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CCFFCC"/>
    <a:srgbClr val="9966FF"/>
    <a:srgbClr val="F06A6A"/>
    <a:srgbClr val="5EABE6"/>
    <a:srgbClr val="90C250"/>
    <a:srgbClr val="F89E29"/>
    <a:srgbClr val="FFCCFF"/>
    <a:srgbClr val="99FF9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96" autoAdjust="0"/>
    <p:restoredTop sz="50427" autoAdjust="0"/>
  </p:normalViewPr>
  <p:slideViewPr>
    <p:cSldViewPr showGuides="1">
      <p:cViewPr varScale="1">
        <p:scale>
          <a:sx n="114" d="100"/>
          <a:sy n="114" d="100"/>
        </p:scale>
        <p:origin x="204" y="108"/>
      </p:cViewPr>
      <p:guideLst>
        <p:guide orient="horz" pos="3853"/>
        <p:guide orient="horz" pos="225"/>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4" d="100"/>
          <a:sy n="74" d="100"/>
        </p:scale>
        <p:origin x="2226" y="66"/>
      </p:cViewPr>
      <p:guideLst>
        <p:guide orient="horz" pos="3131"/>
        <p:guide pos="2144"/>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9787" cy="496967"/>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55838" y="0"/>
            <a:ext cx="2949787" cy="496967"/>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D2DA1E46-8F53-47F8-B7BC-A9F0352BF51A}" type="datetimeFigureOut">
              <a:rPr lang="zh-CN" altLang="en-US"/>
              <a:t>2022/7/19</a:t>
            </a:fld>
            <a:endParaRPr lang="zh-CN" altLang="en-US"/>
          </a:p>
        </p:txBody>
      </p:sp>
      <p:sp>
        <p:nvSpPr>
          <p:cNvPr id="4" name="幻灯片图像占位符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B6661C89-6876-48A9-B4F8-488C2CF11728}" type="slidenum">
              <a:rPr lang="zh-CN" altLang="en-US"/>
              <a:t>‹#›</a:t>
            </a:fld>
            <a:endParaRPr lang="zh-CN" altLang="en-US"/>
          </a:p>
        </p:txBody>
      </p:sp>
    </p:spTree>
    <p:extLst>
      <p:ext uri="{BB962C8B-B14F-4D97-AF65-F5344CB8AC3E}">
        <p14:creationId xmlns:p14="http://schemas.microsoft.com/office/powerpoint/2010/main" val="58615043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mn-lt"/>
        <a:ea typeface="+mn-ea"/>
        <a:cs typeface="+mn-cs"/>
      </a:defRPr>
    </a:lvl1pPr>
    <a:lvl2pPr marL="609600" algn="l" rtl="0" fontAlgn="base">
      <a:spcBef>
        <a:spcPct val="30000"/>
      </a:spcBef>
      <a:spcAft>
        <a:spcPct val="0"/>
      </a:spcAft>
      <a:defRPr sz="1600" kern="1200">
        <a:solidFill>
          <a:schemeClr val="tx1"/>
        </a:solidFill>
        <a:latin typeface="+mn-lt"/>
        <a:ea typeface="+mn-ea"/>
        <a:cs typeface="+mn-cs"/>
      </a:defRPr>
    </a:lvl2pPr>
    <a:lvl3pPr marL="1219200" algn="l" rtl="0" fontAlgn="base">
      <a:spcBef>
        <a:spcPct val="30000"/>
      </a:spcBef>
      <a:spcAft>
        <a:spcPct val="0"/>
      </a:spcAft>
      <a:defRPr sz="1600" kern="1200">
        <a:solidFill>
          <a:schemeClr val="tx1"/>
        </a:solidFill>
        <a:latin typeface="+mn-lt"/>
        <a:ea typeface="+mn-ea"/>
        <a:cs typeface="+mn-cs"/>
      </a:defRPr>
    </a:lvl3pPr>
    <a:lvl4pPr marL="1828800" algn="l" rtl="0" fontAlgn="base">
      <a:spcBef>
        <a:spcPct val="30000"/>
      </a:spcBef>
      <a:spcAft>
        <a:spcPct val="0"/>
      </a:spcAft>
      <a:defRPr sz="1600" kern="1200">
        <a:solidFill>
          <a:schemeClr val="tx1"/>
        </a:solidFill>
        <a:latin typeface="+mn-lt"/>
        <a:ea typeface="+mn-ea"/>
        <a:cs typeface="+mn-cs"/>
      </a:defRPr>
    </a:lvl4pPr>
    <a:lvl5pPr marL="2438400" algn="l" rtl="0" fontAlgn="base">
      <a:spcBef>
        <a:spcPct val="30000"/>
      </a:spcBef>
      <a:spcAft>
        <a:spcPct val="0"/>
      </a:spcAft>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8275" y="420688"/>
            <a:ext cx="6624638" cy="3727450"/>
          </a:xfrm>
        </p:spPr>
      </p:sp>
      <p:sp>
        <p:nvSpPr>
          <p:cNvPr id="3" name="ノート プレースホルダー 2"/>
          <p:cNvSpPr>
            <a:spLocks noGrp="1"/>
          </p:cNvSpPr>
          <p:nvPr>
            <p:ph type="body" idx="1"/>
          </p:nvPr>
        </p:nvSpPr>
        <p:spPr/>
        <p:txBody>
          <a:bodyPr/>
          <a:lstStyle/>
          <a:p>
            <a:r>
              <a:rPr kumimoji="1" lang="ja-JP" altLang="en-US" dirty="0"/>
              <a:t>こんにちは。</a:t>
            </a:r>
            <a:endParaRPr kumimoji="1" lang="en-US" altLang="ja-JP" dirty="0"/>
          </a:p>
          <a:p>
            <a:r>
              <a:rPr kumimoji="1" lang="ja-JP" altLang="en-US" dirty="0"/>
              <a:t>保育事業部についてお話しさせて頂きます。</a:t>
            </a:r>
          </a:p>
        </p:txBody>
      </p:sp>
      <p:sp>
        <p:nvSpPr>
          <p:cNvPr id="4" name="スライド番号プレースホルダー 3"/>
          <p:cNvSpPr>
            <a:spLocks noGrp="1"/>
          </p:cNvSpPr>
          <p:nvPr>
            <p:ph type="sldNum" sz="quarter" idx="10"/>
          </p:nvPr>
        </p:nvSpPr>
        <p:spPr/>
        <p:txBody>
          <a:bodyPr/>
          <a:lstStyle/>
          <a:p>
            <a:pPr>
              <a:defRPr/>
            </a:pPr>
            <a:fld id="{B6661C89-6876-48A9-B4F8-488C2CF11728}" type="slidenum">
              <a:rPr lang="zh-CN" altLang="en-US" smtClean="0"/>
              <a:t>1</a:t>
            </a:fld>
            <a:endParaRPr lang="zh-CN" altLang="en-US"/>
          </a:p>
        </p:txBody>
      </p:sp>
    </p:spTree>
    <p:extLst>
      <p:ext uri="{BB962C8B-B14F-4D97-AF65-F5344CB8AC3E}">
        <p14:creationId xmlns:p14="http://schemas.microsoft.com/office/powerpoint/2010/main" val="385160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こちらは地域の子育て家庭へ支援をしている写真です。</a:t>
            </a:r>
            <a:endParaRPr kumimoji="1" lang="en-US" altLang="ja-JP" dirty="0"/>
          </a:p>
          <a:p>
            <a:r>
              <a:rPr kumimoji="1" lang="ja-JP" altLang="en-US" dirty="0"/>
              <a:t>園庭開放や乳児プログラム、お母さん対象のプレママセミナーや学習プログラム、</a:t>
            </a:r>
            <a:endParaRPr kumimoji="1" lang="en-US" altLang="ja-JP" dirty="0"/>
          </a:p>
          <a:p>
            <a:r>
              <a:rPr kumimoji="1" lang="ja-JP" altLang="en-US" dirty="0"/>
              <a:t>リフレッシュプログラムなど、地域に合わせて各園で実施しています。</a:t>
            </a:r>
            <a:endParaRPr kumimoji="1" lang="en-US" altLang="ja-JP" dirty="0"/>
          </a:p>
          <a:p>
            <a:r>
              <a:rPr kumimoji="1" lang="ja-JP" altLang="en-US" dirty="0"/>
              <a:t>また、地域の子育てサークルなど出向いての支援も行っています。</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B6661C89-6876-48A9-B4F8-488C2CF11728}" type="slidenum">
              <a:rPr lang="zh-CN" altLang="en-US" smtClean="0"/>
              <a:t>10</a:t>
            </a:fld>
            <a:endParaRPr lang="zh-CN" altLang="en-US"/>
          </a:p>
        </p:txBody>
      </p:sp>
    </p:spTree>
    <p:extLst>
      <p:ext uri="{BB962C8B-B14F-4D97-AF65-F5344CB8AC3E}">
        <p14:creationId xmlns:p14="http://schemas.microsoft.com/office/powerpoint/2010/main" val="133968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子どもの育ちを支えるために、私たち職員は資質向上にむけて取り組んでいます。</a:t>
            </a:r>
            <a:endParaRPr kumimoji="1" lang="en-US" altLang="ja-JP" dirty="0"/>
          </a:p>
          <a:p>
            <a:endParaRPr kumimoji="1" lang="en-US" altLang="ja-JP" dirty="0"/>
          </a:p>
          <a:p>
            <a:r>
              <a:rPr kumimoji="1" lang="ja-JP" altLang="en-US" dirty="0"/>
              <a:t>法人の保育事業部の</a:t>
            </a:r>
            <a:r>
              <a:rPr kumimoji="1" lang="en-US" altLang="ja-JP" dirty="0"/>
              <a:t>5</a:t>
            </a:r>
            <a:r>
              <a:rPr kumimoji="1" lang="ja-JP" altLang="en-US" dirty="0"/>
              <a:t>ケ園の職員が集いあったりウエブで研修や職員間交流を行っています。</a:t>
            </a:r>
            <a:endParaRPr kumimoji="1" lang="en-US" altLang="ja-JP" dirty="0"/>
          </a:p>
          <a:p>
            <a:r>
              <a:rPr kumimoji="1" lang="ja-JP" altLang="en-US" dirty="0"/>
              <a:t>同じ年齢を担任する職員同士で、子ども達が楽しんで遊んだ保育内容の情報交換したり</a:t>
            </a:r>
            <a:endParaRPr kumimoji="1" lang="en-US" altLang="ja-JP" dirty="0"/>
          </a:p>
          <a:p>
            <a:r>
              <a:rPr kumimoji="1" lang="ja-JP" altLang="en-US" dirty="0"/>
              <a:t>子どもへの関わり方などの悩みを相談しあったりしています。</a:t>
            </a:r>
            <a:endParaRPr kumimoji="1" lang="en-US" altLang="ja-JP" dirty="0"/>
          </a:p>
          <a:p>
            <a:endParaRPr kumimoji="1" lang="en-US" altLang="ja-JP" dirty="0"/>
          </a:p>
          <a:p>
            <a:r>
              <a:rPr kumimoji="1" lang="ja-JP" altLang="en-US" dirty="0"/>
              <a:t>また各施設においても</a:t>
            </a:r>
            <a:endParaRPr kumimoji="1" lang="en-US" altLang="ja-JP" dirty="0"/>
          </a:p>
          <a:p>
            <a:r>
              <a:rPr kumimoji="1" lang="ja-JP" altLang="en-US" dirty="0"/>
              <a:t>年に数回、大学より講師を招いて学びを深めています。</a:t>
            </a:r>
            <a:endParaRPr kumimoji="1" lang="en-US" altLang="ja-JP" dirty="0"/>
          </a:p>
          <a:p>
            <a:r>
              <a:rPr kumimoji="1" lang="ja-JP" altLang="en-US" dirty="0"/>
              <a:t>保育実践講座では遊びについて</a:t>
            </a:r>
            <a:endParaRPr kumimoji="1" lang="en-US" altLang="ja-JP" dirty="0"/>
          </a:p>
          <a:p>
            <a:r>
              <a:rPr kumimoji="1" lang="ja-JP" altLang="en-US" dirty="0"/>
              <a:t>発達心理学講座では子どもの発達についてなど学ぶ機会を設けています。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661C89-6876-48A9-B4F8-488C2CF11728}" type="slidenum">
              <a:rPr lang="zh-CN" altLang="en-US" smtClean="0"/>
              <a:t>11</a:t>
            </a:fld>
            <a:endParaRPr lang="zh-CN" altLang="en-US"/>
          </a:p>
        </p:txBody>
      </p:sp>
    </p:spTree>
    <p:extLst>
      <p:ext uri="{BB962C8B-B14F-4D97-AF65-F5344CB8AC3E}">
        <p14:creationId xmlns:p14="http://schemas.microsoft.com/office/powerpoint/2010/main" val="2270258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これは職員の交流の写真です。</a:t>
            </a:r>
            <a:endParaRPr kumimoji="1" lang="en-US" altLang="ja-JP" dirty="0"/>
          </a:p>
          <a:p>
            <a:r>
              <a:rPr kumimoji="1" lang="ja-JP" altLang="en-US" dirty="0"/>
              <a:t>忘年会や交流会などを行い、親睦を深めています。</a:t>
            </a:r>
            <a:endParaRPr kumimoji="1" lang="en-US" altLang="ja-JP" dirty="0"/>
          </a:p>
          <a:p>
            <a:endParaRPr kumimoji="1" lang="en-US" altLang="ja-JP" dirty="0"/>
          </a:p>
          <a:p>
            <a:r>
              <a:rPr kumimoji="1" lang="en-US" altLang="ja-JP" dirty="0"/>
              <a:t>3</a:t>
            </a:r>
            <a:r>
              <a:rPr kumimoji="1" lang="ja-JP" altLang="en-US" dirty="0"/>
              <a:t>月には高齢事業部、保育事業部の職員が集まり、法人合同歓送迎会を行っています。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661C89-6876-48A9-B4F8-488C2CF11728}" type="slidenum">
              <a:rPr lang="zh-CN" altLang="en-US" smtClean="0"/>
              <a:t>12</a:t>
            </a:fld>
            <a:endParaRPr lang="zh-CN" altLang="en-US"/>
          </a:p>
        </p:txBody>
      </p:sp>
    </p:spTree>
    <p:extLst>
      <p:ext uri="{BB962C8B-B14F-4D97-AF65-F5344CB8AC3E}">
        <p14:creationId xmlns:p14="http://schemas.microsoft.com/office/powerpoint/2010/main" val="1869783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98255" y="4699639"/>
            <a:ext cx="6210690" cy="5109024"/>
          </a:xfrm>
        </p:spPr>
        <p:txBody>
          <a:bodyPr/>
          <a:lstStyle/>
          <a:p>
            <a:r>
              <a:rPr kumimoji="1" lang="ja-JP" altLang="en-US" sz="1400" dirty="0"/>
              <a:t>各施設には園長、主幹保育教諭、保育教諭、栄養士、調理師、看護師、事務員がいます。</a:t>
            </a:r>
            <a:endParaRPr kumimoji="1" lang="en-US" altLang="ja-JP" sz="1400" dirty="0"/>
          </a:p>
          <a:p>
            <a:r>
              <a:rPr kumimoji="1" lang="ja-JP" altLang="en-US" sz="1400" dirty="0"/>
              <a:t>公休は日曜日、祝日を含めて、年間</a:t>
            </a:r>
            <a:r>
              <a:rPr kumimoji="1" lang="en-US" altLang="ja-JP" sz="1400" dirty="0"/>
              <a:t>108</a:t>
            </a:r>
            <a:r>
              <a:rPr kumimoji="1" lang="ja-JP" altLang="en-US" sz="1400" dirty="0"/>
              <a:t>日です。</a:t>
            </a:r>
            <a:endParaRPr kumimoji="1" lang="en-US" altLang="ja-JP" sz="1400" dirty="0"/>
          </a:p>
          <a:p>
            <a:r>
              <a:rPr kumimoji="1" lang="ja-JP" altLang="en-US" sz="1400" dirty="0"/>
              <a:t>有給休暇は初年度は</a:t>
            </a:r>
            <a:r>
              <a:rPr kumimoji="1" lang="en-US" altLang="ja-JP" sz="1400" dirty="0"/>
              <a:t>10</a:t>
            </a:r>
            <a:r>
              <a:rPr kumimoji="1" lang="ja-JP" altLang="en-US" sz="1400" dirty="0"/>
              <a:t>日あり、半日や時間単位でも取得できます。</a:t>
            </a:r>
            <a:endParaRPr kumimoji="1" lang="en-US" altLang="ja-JP" sz="1400" dirty="0"/>
          </a:p>
          <a:p>
            <a:r>
              <a:rPr kumimoji="1" lang="ja-JP" altLang="en-US" sz="1400" dirty="0"/>
              <a:t>１年目から有休や高級を組み合わせて１週間休みを全員が取れるようにしています。</a:t>
            </a:r>
            <a:endParaRPr kumimoji="1" lang="en-US" altLang="ja-JP" sz="1400" dirty="0"/>
          </a:p>
          <a:p>
            <a:r>
              <a:rPr kumimoji="1" lang="ja-JP" altLang="en-US" sz="1400" dirty="0"/>
              <a:t>その他、結婚・出産などの特別有給休暇もあります。</a:t>
            </a:r>
            <a:endParaRPr kumimoji="1" lang="en-US" altLang="ja-JP" sz="1400" dirty="0"/>
          </a:p>
          <a:p>
            <a:r>
              <a:rPr kumimoji="1" lang="ja-JP" altLang="en-US" sz="1400" dirty="0"/>
              <a:t>育児や介護の必要に応じて休暇や短時間勤務制度も活用できます。</a:t>
            </a:r>
            <a:endParaRPr kumimoji="1" lang="en-US" altLang="ja-JP" sz="1400" dirty="0"/>
          </a:p>
          <a:p>
            <a:r>
              <a:rPr kumimoji="1" lang="ja-JP" altLang="en-US" sz="1400" dirty="0"/>
              <a:t>公認会計士や弁護士、社会保険労務士等と顧問契約をしており、</a:t>
            </a:r>
            <a:endParaRPr kumimoji="1" lang="en-US" altLang="ja-JP" sz="1400" dirty="0"/>
          </a:p>
          <a:p>
            <a:r>
              <a:rPr kumimoji="1" lang="ja-JP" altLang="en-US" sz="1400" dirty="0"/>
              <a:t>相談できる方がいますので、安心して働いて頂けると思います。</a:t>
            </a:r>
            <a:endParaRPr kumimoji="1" lang="en-US" altLang="ja-JP" sz="1400" dirty="0"/>
          </a:p>
          <a:p>
            <a:endParaRPr kumimoji="1" lang="en-US" altLang="ja-JP" sz="1400" dirty="0"/>
          </a:p>
          <a:p>
            <a:r>
              <a:rPr kumimoji="1" lang="ja-JP" altLang="en-US" sz="1400" dirty="0"/>
              <a:t>法人設立より</a:t>
            </a:r>
            <a:r>
              <a:rPr kumimoji="1" lang="en-US" altLang="ja-JP" sz="1400" dirty="0"/>
              <a:t>40</a:t>
            </a:r>
            <a:r>
              <a:rPr kumimoji="1" lang="ja-JP" altLang="en-US" sz="1400" dirty="0"/>
              <a:t>年あまり、卒園児が保育者として就職したり、親子でまた兄弟で</a:t>
            </a:r>
            <a:endParaRPr kumimoji="1" lang="en-US" altLang="ja-JP" sz="1400" dirty="0"/>
          </a:p>
          <a:p>
            <a:r>
              <a:rPr kumimoji="1" lang="ja-JP" altLang="en-US" sz="1400" dirty="0"/>
              <a:t>法人内の別の園で働いている職員もいます。</a:t>
            </a:r>
            <a:endParaRPr kumimoji="1" lang="en-US" altLang="ja-JP" sz="1400" dirty="0"/>
          </a:p>
          <a:p>
            <a:endParaRPr kumimoji="1" lang="en-US" altLang="ja-JP" dirty="0"/>
          </a:p>
          <a:p>
            <a:r>
              <a:rPr kumimoji="1" lang="ja-JP" altLang="en-US" dirty="0"/>
              <a:t>私たち堺暁福祉会の職員は今後も仕事を通して自らの成長をはかり、地域社会の福祉向上に役立つことに誇りをもって仕事をしていきます。</a:t>
            </a:r>
            <a:endParaRPr kumimoji="1" lang="en-US" altLang="ja-JP" dirty="0"/>
          </a:p>
          <a:p>
            <a:endParaRPr kumimoji="1" lang="en-US" altLang="ja-JP" dirty="0"/>
          </a:p>
          <a:p>
            <a:r>
              <a:rPr kumimoji="1" lang="ja-JP" altLang="en-US" dirty="0"/>
              <a:t>最後に各園の保育教諭より求職者の皆さんへのメッセージがあります。</a:t>
            </a:r>
          </a:p>
        </p:txBody>
      </p:sp>
      <p:sp>
        <p:nvSpPr>
          <p:cNvPr id="4" name="スライド番号プレースホルダー 3"/>
          <p:cNvSpPr>
            <a:spLocks noGrp="1"/>
          </p:cNvSpPr>
          <p:nvPr>
            <p:ph type="sldNum" sz="quarter" idx="10"/>
          </p:nvPr>
        </p:nvSpPr>
        <p:spPr/>
        <p:txBody>
          <a:bodyPr/>
          <a:lstStyle/>
          <a:p>
            <a:pPr>
              <a:defRPr/>
            </a:pPr>
            <a:fld id="{B6661C89-6876-48A9-B4F8-488C2CF11728}" type="slidenum">
              <a:rPr lang="zh-CN" altLang="en-US" smtClean="0"/>
              <a:t>13</a:t>
            </a:fld>
            <a:endParaRPr lang="zh-CN" altLang="en-US" dirty="0"/>
          </a:p>
        </p:txBody>
      </p:sp>
    </p:spTree>
    <p:extLst>
      <p:ext uri="{BB962C8B-B14F-4D97-AF65-F5344CB8AC3E}">
        <p14:creationId xmlns:p14="http://schemas.microsoft.com/office/powerpoint/2010/main" val="1773943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98255" y="4629921"/>
            <a:ext cx="6416870" cy="4647352"/>
          </a:xfrm>
        </p:spPr>
        <p:txBody>
          <a:bodyPr/>
          <a:lstStyle/>
          <a:p>
            <a:r>
              <a:rPr kumimoji="1" lang="ja-JP" altLang="en-US" sz="1400" dirty="0"/>
              <a:t>・私たちは先輩にアドバイスをもらい、同僚には話を聞いてもらい、後輩には一緒に考えられる保育者になりたいと思っています。</a:t>
            </a:r>
            <a:endParaRPr kumimoji="1" lang="en-US" altLang="ja-JP" sz="1400" dirty="0"/>
          </a:p>
          <a:p>
            <a:r>
              <a:rPr kumimoji="1" lang="ja-JP" altLang="en-US" sz="1400" dirty="0"/>
              <a:t>・僕は、「体操のお兄さん」と呼ばれ、子どもの成長と共に自分も成長し、やがて園長になりたいです。</a:t>
            </a:r>
            <a:endParaRPr kumimoji="1" lang="en-US" altLang="ja-JP" sz="1400" dirty="0"/>
          </a:p>
          <a:p>
            <a:r>
              <a:rPr kumimoji="1" lang="ja-JP" altLang="en-US" sz="1400" dirty="0"/>
              <a:t>・入職</a:t>
            </a:r>
            <a:r>
              <a:rPr kumimoji="1" lang="en-US" altLang="ja-JP" sz="1400" dirty="0"/>
              <a:t>7</a:t>
            </a:r>
            <a:r>
              <a:rPr kumimoji="1" lang="ja-JP" altLang="en-US" sz="1400" dirty="0"/>
              <a:t>年目の私は産休、育休を取得後、復帰し、仕事と子育ての両立で、葛藤することもあり、自分に合わせた働き方に変えて、今では充実して働いています。</a:t>
            </a:r>
            <a:endParaRPr kumimoji="1" lang="en-US" altLang="ja-JP" sz="1400" dirty="0"/>
          </a:p>
          <a:p>
            <a:pPr marL="0" marR="0" indent="0" algn="l" defTabSz="914400" rtl="0" eaLnBrk="1" fontAlgn="base" latinLnBrk="0" hangingPunct="1">
              <a:lnSpc>
                <a:spcPct val="100000"/>
              </a:lnSpc>
              <a:spcBef>
                <a:spcPct val="30000"/>
              </a:spcBef>
              <a:spcAft>
                <a:spcPct val="0"/>
              </a:spcAft>
              <a:buClrTx/>
              <a:buSzTx/>
              <a:buFontTx/>
              <a:buNone/>
              <a:tabLst/>
              <a:defRPr/>
            </a:pPr>
            <a:r>
              <a:rPr kumimoji="1" lang="ja-JP" altLang="en-US" sz="1400" dirty="0"/>
              <a:t>・職場の仲間と子どもの服をもらったりあげたりして、仕事を離れても気軽に楽しく付き合っています。</a:t>
            </a:r>
            <a:endParaRPr kumimoji="1" lang="en-US" altLang="ja-JP" sz="1400" dirty="0"/>
          </a:p>
          <a:p>
            <a:pPr marL="0" marR="0" indent="0" algn="l" defTabSz="914400" rtl="0" eaLnBrk="1" fontAlgn="base" latinLnBrk="0" hangingPunct="1">
              <a:lnSpc>
                <a:spcPct val="100000"/>
              </a:lnSpc>
              <a:spcBef>
                <a:spcPct val="30000"/>
              </a:spcBef>
              <a:spcAft>
                <a:spcPct val="0"/>
              </a:spcAft>
              <a:buClrTx/>
              <a:buSzTx/>
              <a:buFontTx/>
              <a:buNone/>
              <a:tabLst/>
              <a:defRPr/>
            </a:pPr>
            <a:r>
              <a:rPr kumimoji="1" lang="ja-JP" altLang="en-US" sz="1400" dirty="0"/>
              <a:t>　あっという間の</a:t>
            </a:r>
            <a:r>
              <a:rPr kumimoji="1" lang="en-US" altLang="ja-JP" sz="1400" dirty="0"/>
              <a:t>12</a:t>
            </a:r>
            <a:r>
              <a:rPr kumimoji="1" lang="ja-JP" altLang="en-US" sz="1400" dirty="0"/>
              <a:t>年でした。</a:t>
            </a:r>
            <a:endParaRPr kumimoji="1" lang="en-US" altLang="ja-JP" sz="1400" dirty="0"/>
          </a:p>
          <a:p>
            <a:r>
              <a:rPr kumimoji="1" lang="ja-JP" altLang="en-US" sz="1400" dirty="0"/>
              <a:t>　子どもの成長を感じられた時、保護者や同僚と喜び合った時に、この仕事のやりがいを感じます。</a:t>
            </a:r>
            <a:endParaRPr kumimoji="1" lang="en-US" altLang="ja-JP" sz="1400" dirty="0"/>
          </a:p>
          <a:p>
            <a:r>
              <a:rPr kumimoji="1" lang="ja-JP" altLang="en-US" sz="1400" dirty="0"/>
              <a:t>　</a:t>
            </a:r>
            <a:endParaRPr kumimoji="1" lang="en-US" altLang="ja-JP" sz="1400" dirty="0"/>
          </a:p>
          <a:p>
            <a:r>
              <a:rPr kumimoji="1" lang="ja-JP" altLang="en-US" sz="1400" dirty="0"/>
              <a:t>　これまでご説明をしてきましたが、まずは園のようすを感じ取っていただきたいと思います。</a:t>
            </a:r>
            <a:endParaRPr kumimoji="1" lang="en-US" altLang="ja-JP" sz="1400" dirty="0"/>
          </a:p>
          <a:p>
            <a:r>
              <a:rPr kumimoji="1" lang="ja-JP" altLang="en-US" sz="1400" dirty="0"/>
              <a:t>　ご希望に合わせて、堺市の３ヶ園または神戸の２ヶ園をご案内しますので、ぜひお越しください。</a:t>
            </a:r>
            <a:endParaRPr kumimoji="1" lang="en-US" altLang="ja-JP" sz="1400" dirty="0"/>
          </a:p>
          <a:p>
            <a:r>
              <a:rPr kumimoji="1" lang="ja-JP" altLang="en-US" sz="1400" dirty="0"/>
              <a:t>　お待ちしています。</a:t>
            </a:r>
            <a:endParaRPr kumimoji="1" lang="en-US" altLang="ja-JP" sz="1400" dirty="0"/>
          </a:p>
        </p:txBody>
      </p:sp>
      <p:sp>
        <p:nvSpPr>
          <p:cNvPr id="4" name="スライド番号プレースホルダー 3"/>
          <p:cNvSpPr>
            <a:spLocks noGrp="1"/>
          </p:cNvSpPr>
          <p:nvPr>
            <p:ph type="sldNum" sz="quarter" idx="5"/>
          </p:nvPr>
        </p:nvSpPr>
        <p:spPr/>
        <p:txBody>
          <a:bodyPr/>
          <a:lstStyle/>
          <a:p>
            <a:pPr>
              <a:defRPr/>
            </a:pPr>
            <a:fld id="{B6661C89-6876-48A9-B4F8-488C2CF11728}" type="slidenum">
              <a:rPr lang="zh-CN" altLang="en-US" smtClean="0"/>
              <a:t>14</a:t>
            </a:fld>
            <a:endParaRPr lang="zh-CN" altLang="en-US"/>
          </a:p>
        </p:txBody>
      </p:sp>
    </p:spTree>
    <p:extLst>
      <p:ext uri="{BB962C8B-B14F-4D97-AF65-F5344CB8AC3E}">
        <p14:creationId xmlns:p14="http://schemas.microsoft.com/office/powerpoint/2010/main" val="1949047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6661C89-6876-48A9-B4F8-488C2CF11728}" type="slidenum">
              <a:rPr lang="zh-CN" altLang="en-US" smtClean="0"/>
              <a:t>15</a:t>
            </a:fld>
            <a:endParaRPr lang="zh-CN" altLang="en-US"/>
          </a:p>
        </p:txBody>
      </p:sp>
    </p:spTree>
    <p:extLst>
      <p:ext uri="{BB962C8B-B14F-4D97-AF65-F5344CB8AC3E}">
        <p14:creationId xmlns:p14="http://schemas.microsoft.com/office/powerpoint/2010/main" val="206284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98255" y="4721185"/>
            <a:ext cx="6255695" cy="4895836"/>
          </a:xfrm>
        </p:spPr>
        <p:txBody>
          <a:bodyPr/>
          <a:lstStyle/>
          <a:p>
            <a:r>
              <a:rPr kumimoji="1" lang="ja-JP" altLang="en-US" sz="1400" dirty="0"/>
              <a:t>堺暁福祉会には　幼保連携型認定こども園が、堺市には</a:t>
            </a:r>
            <a:r>
              <a:rPr kumimoji="1" lang="en-US" altLang="ja-JP" sz="1400" dirty="0"/>
              <a:t>3</a:t>
            </a:r>
            <a:r>
              <a:rPr kumimoji="1" lang="ja-JP" altLang="en-US" sz="1400" dirty="0"/>
              <a:t>ケ園　神戸に</a:t>
            </a:r>
            <a:r>
              <a:rPr kumimoji="1" lang="en-US" altLang="ja-JP" sz="1400" dirty="0"/>
              <a:t>2</a:t>
            </a:r>
            <a:r>
              <a:rPr kumimoji="1" lang="ja-JP" altLang="en-US" sz="1400" dirty="0"/>
              <a:t>ケ園　計５ヶ園あります。</a:t>
            </a:r>
            <a:endParaRPr kumimoji="1" lang="en-US" altLang="ja-JP" sz="1400" dirty="0"/>
          </a:p>
          <a:p>
            <a:endParaRPr kumimoji="1" lang="en-US" altLang="ja-JP" sz="1400" dirty="0"/>
          </a:p>
          <a:p>
            <a:r>
              <a:rPr kumimoji="1" lang="ja-JP" altLang="en-US" sz="1400" dirty="0"/>
              <a:t>まずは堺市の</a:t>
            </a:r>
            <a:r>
              <a:rPr kumimoji="1" lang="en-US" altLang="ja-JP" sz="1400" dirty="0"/>
              <a:t>3</a:t>
            </a:r>
            <a:r>
              <a:rPr kumimoji="1" lang="ja-JP" altLang="en-US" sz="1400" dirty="0"/>
              <a:t>ケ園をご紹介します。</a:t>
            </a:r>
            <a:endParaRPr kumimoji="1" lang="en-US" altLang="ja-JP" sz="1400" dirty="0"/>
          </a:p>
          <a:p>
            <a:r>
              <a:rPr kumimoji="1" lang="ja-JP" altLang="en-US" sz="1400" dirty="0"/>
              <a:t>本部でもある　あかつき保育園は、堺市北区南花田町にあり、定員は</a:t>
            </a:r>
            <a:r>
              <a:rPr kumimoji="1" lang="en-US" altLang="ja-JP" sz="1400" dirty="0"/>
              <a:t>110</a:t>
            </a:r>
            <a:r>
              <a:rPr kumimoji="1" lang="ja-JP" altLang="en-US" sz="1400" dirty="0"/>
              <a:t>名です。</a:t>
            </a:r>
            <a:endParaRPr kumimoji="1" lang="en-US" altLang="ja-JP" sz="1400" dirty="0"/>
          </a:p>
          <a:p>
            <a:r>
              <a:rPr kumimoji="1" lang="ja-JP" altLang="en-US" sz="1400" dirty="0"/>
              <a:t>最寄り駅の大阪メトロ御堂筋線新金岡駅から徒歩２０分です。</a:t>
            </a:r>
            <a:endParaRPr kumimoji="1" lang="en-US" altLang="ja-JP" sz="1400" dirty="0"/>
          </a:p>
          <a:p>
            <a:r>
              <a:rPr kumimoji="1" lang="ja-JP" altLang="en-US" sz="1400" dirty="0"/>
              <a:t>東三国丘保育園は、堺市北区東三国ヶ丘町にあり、定員は</a:t>
            </a:r>
            <a:r>
              <a:rPr kumimoji="1" lang="en-US" altLang="ja-JP" sz="1400" dirty="0"/>
              <a:t>130</a:t>
            </a:r>
            <a:r>
              <a:rPr kumimoji="1" lang="ja-JP" altLang="en-US" sz="1400" dirty="0"/>
              <a:t>名です。</a:t>
            </a:r>
            <a:endParaRPr kumimoji="1" lang="en-US" altLang="ja-JP" sz="1400" dirty="0"/>
          </a:p>
          <a:p>
            <a:r>
              <a:rPr kumimoji="1" lang="ja-JP" altLang="en-US" sz="1400" dirty="0"/>
              <a:t>最寄り駅の南海高野線・阪和線　三国ヶ丘駅から徒歩１５分です。</a:t>
            </a:r>
          </a:p>
          <a:p>
            <a:r>
              <a:rPr kumimoji="1" lang="ja-JP" altLang="en-US" sz="1400" dirty="0"/>
              <a:t>かなおか保育園は堺市北区金岡町にあり定員は</a:t>
            </a:r>
            <a:r>
              <a:rPr kumimoji="1" lang="en-US" altLang="ja-JP" sz="1400" dirty="0"/>
              <a:t>150</a:t>
            </a:r>
            <a:r>
              <a:rPr kumimoji="1" lang="ja-JP" altLang="en-US" sz="1400" dirty="0"/>
              <a:t>名です。</a:t>
            </a:r>
            <a:endParaRPr kumimoji="1" lang="en-US" altLang="ja-JP" sz="1400" dirty="0"/>
          </a:p>
          <a:p>
            <a:r>
              <a:rPr kumimoji="1" lang="ja-JP" altLang="en-US" sz="1400" dirty="0"/>
              <a:t>最寄り駅の南海高野線白鷺駅から徒歩１５分です。</a:t>
            </a:r>
            <a:endParaRPr kumimoji="1" lang="en-US" altLang="ja-JP" sz="1400" dirty="0"/>
          </a:p>
          <a:p>
            <a:endParaRPr kumimoji="1" lang="en-US" altLang="ja-JP" sz="1400" dirty="0"/>
          </a:p>
          <a:p>
            <a:r>
              <a:rPr kumimoji="1" lang="ja-JP" altLang="en-US" sz="1400" dirty="0"/>
              <a:t>次に神戸市は</a:t>
            </a:r>
            <a:r>
              <a:rPr kumimoji="1" lang="en-US" altLang="ja-JP" sz="1400" dirty="0"/>
              <a:t>2</a:t>
            </a:r>
            <a:r>
              <a:rPr kumimoji="1" lang="ja-JP" altLang="en-US" sz="1400" dirty="0"/>
              <a:t>ケ園をご紹介します。</a:t>
            </a:r>
          </a:p>
          <a:p>
            <a:r>
              <a:rPr kumimoji="1" lang="ja-JP" altLang="en-US" sz="1400" dirty="0"/>
              <a:t>きらり保育園は　神戸市東灘区本庄町にあり、定員</a:t>
            </a:r>
            <a:r>
              <a:rPr kumimoji="1" lang="en-US" altLang="ja-JP" sz="1400" dirty="0"/>
              <a:t>106</a:t>
            </a:r>
            <a:r>
              <a:rPr kumimoji="1" lang="ja-JP" altLang="en-US" sz="1400" dirty="0"/>
              <a:t>名です。</a:t>
            </a:r>
            <a:endParaRPr kumimoji="1" lang="en-US" altLang="ja-JP" sz="1400" dirty="0"/>
          </a:p>
          <a:p>
            <a:r>
              <a:rPr kumimoji="1" lang="ja-JP" altLang="en-US" sz="1400" dirty="0"/>
              <a:t>最寄り駅の</a:t>
            </a:r>
            <a:r>
              <a:rPr kumimoji="1" lang="en-US" altLang="ja-JP" sz="1400" dirty="0"/>
              <a:t>JR</a:t>
            </a:r>
            <a:r>
              <a:rPr kumimoji="1" lang="ja-JP" altLang="en-US" sz="1400" dirty="0"/>
              <a:t>甲南山手駅、阪神電車　深江駅から徒歩１０分です。</a:t>
            </a:r>
            <a:endParaRPr kumimoji="1" lang="en-US" altLang="ja-JP" sz="1400" dirty="0"/>
          </a:p>
          <a:p>
            <a:r>
              <a:rPr kumimoji="1" lang="ja-JP" altLang="en-US" sz="1400" dirty="0"/>
              <a:t>第</a:t>
            </a:r>
            <a:r>
              <a:rPr kumimoji="1" lang="en-US" altLang="ja-JP" sz="1400" dirty="0"/>
              <a:t>2</a:t>
            </a:r>
            <a:r>
              <a:rPr kumimoji="1" lang="ja-JP" altLang="en-US" sz="1400" dirty="0"/>
              <a:t>きらり保育園は　神戸市東灘区深江本町にあり定員は</a:t>
            </a:r>
            <a:r>
              <a:rPr kumimoji="1" lang="en-US" altLang="ja-JP" sz="1400" dirty="0"/>
              <a:t>72</a:t>
            </a:r>
            <a:r>
              <a:rPr kumimoji="1" lang="ja-JP" altLang="en-US" sz="1400" dirty="0"/>
              <a:t>名です。</a:t>
            </a:r>
            <a:endParaRPr kumimoji="1" lang="en-US" altLang="ja-JP" sz="1400" dirty="0"/>
          </a:p>
          <a:p>
            <a:r>
              <a:rPr kumimoji="1" lang="ja-JP" altLang="en-US" sz="1400" dirty="0"/>
              <a:t>最寄り駅の阪神電車　芦屋駅から徒歩１０分です。</a:t>
            </a:r>
            <a:endParaRPr kumimoji="1" lang="en-US" altLang="ja-JP" sz="1400"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661C89-6876-48A9-B4F8-488C2CF11728}" type="slidenum">
              <a:rPr lang="zh-CN" altLang="en-US" smtClean="0"/>
              <a:t>2</a:t>
            </a:fld>
            <a:endParaRPr lang="zh-CN" altLang="en-US"/>
          </a:p>
        </p:txBody>
      </p:sp>
    </p:spTree>
    <p:extLst>
      <p:ext uri="{BB962C8B-B14F-4D97-AF65-F5344CB8AC3E}">
        <p14:creationId xmlns:p14="http://schemas.microsoft.com/office/powerpoint/2010/main" val="89909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kern="1200" dirty="0">
                <a:solidFill>
                  <a:schemeClr val="tx1"/>
                </a:solidFill>
                <a:effectLst/>
                <a:latin typeface="+mn-lt"/>
                <a:ea typeface="+mn-ea"/>
                <a:cs typeface="+mn-cs"/>
              </a:rPr>
              <a:t>教育保育方針</a:t>
            </a:r>
            <a:r>
              <a:rPr lang="ja-JP" altLang="en-US" sz="1600" kern="1200" dirty="0">
                <a:solidFill>
                  <a:schemeClr val="tx1"/>
                </a:solidFill>
                <a:effectLst/>
                <a:latin typeface="+mn-lt"/>
                <a:ea typeface="+mn-ea"/>
                <a:cs typeface="+mn-cs"/>
              </a:rPr>
              <a:t>は、</a:t>
            </a:r>
            <a:r>
              <a:rPr lang="ja-JP" altLang="ja-JP" sz="1600" kern="1200" dirty="0">
                <a:solidFill>
                  <a:schemeClr val="tx1"/>
                </a:solidFill>
                <a:effectLst/>
                <a:latin typeface="+mn-lt"/>
                <a:ea typeface="+mn-ea"/>
                <a:cs typeface="+mn-cs"/>
              </a:rPr>
              <a:t>「一人一人の子どもを大切にする保育」</a:t>
            </a:r>
          </a:p>
          <a:p>
            <a:r>
              <a:rPr lang="ja-JP" altLang="ja-JP" sz="1600" kern="1200" dirty="0">
                <a:solidFill>
                  <a:schemeClr val="tx1"/>
                </a:solidFill>
                <a:effectLst/>
                <a:latin typeface="+mn-lt"/>
                <a:ea typeface="+mn-ea"/>
                <a:cs typeface="+mn-cs"/>
              </a:rPr>
              <a:t>教育保育目標</a:t>
            </a:r>
            <a:r>
              <a:rPr lang="ja-JP" altLang="en-US" sz="1600" kern="1200" dirty="0">
                <a:solidFill>
                  <a:schemeClr val="tx1"/>
                </a:solidFill>
                <a:effectLst/>
                <a:latin typeface="+mn-lt"/>
                <a:ea typeface="+mn-ea"/>
                <a:cs typeface="+mn-cs"/>
              </a:rPr>
              <a:t>は、</a:t>
            </a:r>
            <a:r>
              <a:rPr lang="ja-JP" altLang="ja-JP" sz="1600" kern="1200" dirty="0">
                <a:solidFill>
                  <a:schemeClr val="tx1"/>
                </a:solidFill>
                <a:effectLst/>
                <a:latin typeface="+mn-lt"/>
                <a:ea typeface="+mn-ea"/>
                <a:cs typeface="+mn-cs"/>
              </a:rPr>
              <a:t>「礼儀正しい子どもに、　勇気あるたくま</a:t>
            </a:r>
            <a:r>
              <a:rPr lang="ja-JP" altLang="en-US" sz="1600" kern="1200" dirty="0">
                <a:solidFill>
                  <a:schemeClr val="tx1"/>
                </a:solidFill>
                <a:effectLst/>
                <a:latin typeface="+mn-lt"/>
                <a:ea typeface="+mn-ea"/>
                <a:cs typeface="+mn-cs"/>
              </a:rPr>
              <a:t>し</a:t>
            </a:r>
            <a:r>
              <a:rPr lang="ja-JP" altLang="ja-JP" sz="1600" kern="1200" dirty="0">
                <a:solidFill>
                  <a:schemeClr val="tx1"/>
                </a:solidFill>
                <a:effectLst/>
                <a:latin typeface="+mn-lt"/>
                <a:ea typeface="+mn-ea"/>
                <a:cs typeface="+mn-cs"/>
              </a:rPr>
              <a:t>い子どもに、感受性豊かな優しい子どもに」です。</a:t>
            </a:r>
          </a:p>
          <a:p>
            <a:endParaRPr lang="en-US" altLang="ja-JP" sz="1600" kern="1200" dirty="0">
              <a:solidFill>
                <a:schemeClr val="tx1"/>
              </a:solidFill>
              <a:effectLst/>
              <a:latin typeface="+mn-lt"/>
              <a:ea typeface="+mn-ea"/>
              <a:cs typeface="+mn-cs"/>
            </a:endParaRPr>
          </a:p>
          <a:p>
            <a:endParaRPr kumimoji="1" lang="en-US" altLang="ja-JP" dirty="0"/>
          </a:p>
          <a:p>
            <a:r>
              <a:rPr kumimoji="1" lang="ja-JP" altLang="en-US" dirty="0"/>
              <a:t>子どもの心に寄り添いながら一人一人の子どもが持っている</a:t>
            </a:r>
            <a:r>
              <a:rPr kumimoji="1" lang="en-US" altLang="ja-JP" dirty="0"/>
              <a:t>『</a:t>
            </a:r>
            <a:r>
              <a:rPr kumimoji="1" lang="ja-JP" altLang="en-US" dirty="0"/>
              <a:t>成長する力</a:t>
            </a:r>
            <a:r>
              <a:rPr kumimoji="1" lang="en-US" altLang="ja-JP" dirty="0"/>
              <a:t>』</a:t>
            </a:r>
            <a:r>
              <a:rPr kumimoji="1" lang="ja-JP" altLang="en-US" dirty="0"/>
              <a:t>を信じ、発達の道筋を押さえながら、</a:t>
            </a:r>
            <a:endParaRPr kumimoji="1" lang="en-US" altLang="ja-JP" dirty="0"/>
          </a:p>
          <a:p>
            <a:r>
              <a:rPr kumimoji="1" lang="ja-JP" altLang="en-US" dirty="0"/>
              <a:t>かけがえのない</a:t>
            </a:r>
            <a:r>
              <a:rPr kumimoji="1" lang="en-US" altLang="ja-JP" dirty="0"/>
              <a:t>『</a:t>
            </a:r>
            <a:r>
              <a:rPr kumimoji="1" lang="ja-JP" altLang="en-US" dirty="0"/>
              <a:t>今</a:t>
            </a:r>
            <a:r>
              <a:rPr kumimoji="1" lang="en-US" altLang="ja-JP" dirty="0"/>
              <a:t>』</a:t>
            </a:r>
            <a:r>
              <a:rPr kumimoji="1" lang="ja-JP" altLang="en-US" dirty="0"/>
              <a:t>を大切にする教育・保育を進めています。</a:t>
            </a:r>
          </a:p>
        </p:txBody>
      </p:sp>
      <p:sp>
        <p:nvSpPr>
          <p:cNvPr id="4" name="スライド番号プレースホルダー 3"/>
          <p:cNvSpPr>
            <a:spLocks noGrp="1"/>
          </p:cNvSpPr>
          <p:nvPr>
            <p:ph type="sldNum" sz="quarter" idx="10"/>
          </p:nvPr>
        </p:nvSpPr>
        <p:spPr/>
        <p:txBody>
          <a:bodyPr/>
          <a:lstStyle/>
          <a:p>
            <a:pPr>
              <a:defRPr/>
            </a:pPr>
            <a:fld id="{B6661C89-6876-48A9-B4F8-488C2CF11728}" type="slidenum">
              <a:rPr lang="zh-CN" altLang="en-US" smtClean="0"/>
              <a:t>3</a:t>
            </a:fld>
            <a:endParaRPr lang="zh-CN" altLang="en-US"/>
          </a:p>
        </p:txBody>
      </p:sp>
    </p:spTree>
    <p:extLst>
      <p:ext uri="{BB962C8B-B14F-4D97-AF65-F5344CB8AC3E}">
        <p14:creationId xmlns:p14="http://schemas.microsoft.com/office/powerpoint/2010/main" val="10370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乳幼児</a:t>
            </a:r>
            <a:r>
              <a:rPr kumimoji="0" lang="ja-JP"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期は生涯にわたる人格形成の基礎となる「生きる力」</a:t>
            </a:r>
            <a:r>
              <a:rPr kumimoji="0"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の土台</a:t>
            </a:r>
            <a:r>
              <a:rPr kumimoji="0" lang="ja-JP"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を培う</a:t>
            </a:r>
            <a:r>
              <a:rPr kumimoji="0"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大切な</a:t>
            </a:r>
            <a:r>
              <a:rPr kumimoji="0" lang="ja-JP"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時期です。</a:t>
            </a:r>
            <a:endPar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人やモノや出来事、自然事象に触れながら、体も心も大きく育っていきます。</a:t>
            </a:r>
            <a:endPar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園では、</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動植物の飼育や栽培を通して命の大切さに気づいたり、素材遊びを通してモノの特性に気付いたり、</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ヨダレが出るほど遊びこんだりする体験を大切にしています。</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いろいろな活動や人との関係性の中で、興味関心、考える力、自己肯定感、気持ちをコントロールする力、</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挑戦したり乗り越えたりする力など、子どもの心を育む保育に取り組んでいます。</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6661C89-6876-48A9-B4F8-488C2CF11728}" type="slidenum">
              <a:rPr lang="zh-CN" altLang="en-US" smtClean="0"/>
              <a:t>4</a:t>
            </a:fld>
            <a:endParaRPr lang="zh-CN" altLang="en-US"/>
          </a:p>
        </p:txBody>
      </p:sp>
    </p:spTree>
    <p:extLst>
      <p:ext uri="{BB962C8B-B14F-4D97-AF65-F5344CB8AC3E}">
        <p14:creationId xmlns:p14="http://schemas.microsoft.com/office/powerpoint/2010/main" val="938628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行事は様々ありますが、</a:t>
            </a:r>
            <a:endParaRPr kumimoji="1" lang="en-US" altLang="ja-JP" dirty="0"/>
          </a:p>
          <a:p>
            <a:r>
              <a:rPr kumimoji="1" lang="en-US" altLang="ja-JP" dirty="0"/>
              <a:t>4</a:t>
            </a:r>
            <a:r>
              <a:rPr kumimoji="1" lang="ja-JP" altLang="en-US" dirty="0"/>
              <a:t>月は春の遠足、夏は子どもまつり、秋には保育参観、冬にはマラソン大会などあります。</a:t>
            </a:r>
            <a:endParaRPr kumimoji="1" lang="en-US" altLang="ja-JP" dirty="0"/>
          </a:p>
          <a:p>
            <a:endParaRPr kumimoji="1" lang="en-US" altLang="ja-JP" dirty="0"/>
          </a:p>
          <a:p>
            <a:r>
              <a:rPr kumimoji="1" lang="ja-JP" altLang="en-US" dirty="0"/>
              <a:t>季節の伝承行事をしたり、生活や遊びを通して取り組んで生きた運動や表現活動などを</a:t>
            </a:r>
            <a:endParaRPr kumimoji="1" lang="en-US" altLang="ja-JP" dirty="0"/>
          </a:p>
          <a:p>
            <a:r>
              <a:rPr kumimoji="1" lang="ja-JP" altLang="en-US" dirty="0"/>
              <a:t>運動会、製作展、子ども会（生活発表会）などで披露しています。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6661C89-6876-48A9-B4F8-488C2CF11728}" type="slidenum">
              <a:rPr lang="zh-CN" altLang="en-US" smtClean="0"/>
              <a:t>5</a:t>
            </a:fld>
            <a:endParaRPr lang="zh-CN" altLang="en-US"/>
          </a:p>
        </p:txBody>
      </p:sp>
    </p:spTree>
    <p:extLst>
      <p:ext uri="{BB962C8B-B14F-4D97-AF65-F5344CB8AC3E}">
        <p14:creationId xmlns:p14="http://schemas.microsoft.com/office/powerpoint/2010/main" val="3557098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消防署職員の立ち合いのもと、避難訓練に参加したり、</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地域の方に協力して頂き、コメを育てたり野菜の栽培をしています。</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これはあかつき保育園で田植えをしている写真です。</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稲刈りや脱穀を経て炊飯し、おにぎりを作って食べています。</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自分達で育てたお米で作ったおにぎりは格別のようです。</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園庭でものびのびと遊んでいます。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661C89-6876-48A9-B4F8-488C2CF11728}" type="slidenum">
              <a:rPr lang="zh-CN" altLang="en-US" smtClean="0"/>
              <a:t>6</a:t>
            </a:fld>
            <a:endParaRPr lang="zh-CN" altLang="en-US"/>
          </a:p>
        </p:txBody>
      </p:sp>
    </p:spTree>
    <p:extLst>
      <p:ext uri="{BB962C8B-B14F-4D97-AF65-F5344CB8AC3E}">
        <p14:creationId xmlns:p14="http://schemas.microsoft.com/office/powerpoint/2010/main" val="490684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こちらは絵の具遊び、砂遊び、粘土遊び、プール遊びの写真です。</a:t>
            </a:r>
            <a:endParaRPr kumimoji="1" lang="en-US" altLang="ja-JP" dirty="0"/>
          </a:p>
          <a:p>
            <a:r>
              <a:rPr kumimoji="1" lang="ja-JP" altLang="en-US" dirty="0"/>
              <a:t>乳児期は、触ったりつまんだり引っ張ったり指先を使った遊びを中心におこないます。</a:t>
            </a:r>
            <a:endParaRPr kumimoji="1" lang="en-US" altLang="ja-JP" dirty="0"/>
          </a:p>
          <a:p>
            <a:r>
              <a:rPr kumimoji="1" lang="ja-JP" altLang="en-US" dirty="0"/>
              <a:t>絵の具や片栗粉、寒天、水、砂など様々な感触遊びをして楽しんでいます。</a:t>
            </a:r>
            <a:endParaRPr kumimoji="1" lang="en-US" altLang="ja-JP" dirty="0"/>
          </a:p>
          <a:p>
            <a:r>
              <a:rPr kumimoji="1" lang="ja-JP" altLang="en-US" dirty="0"/>
              <a:t>幼児期になると、創造性を膨らませて道具や素材を選んでさらに楽しむようになります。</a:t>
            </a:r>
            <a:endParaRPr kumimoji="1" lang="en-US" altLang="ja-JP" dirty="0"/>
          </a:p>
          <a:p>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夏場には園に常設のプールでプール遊びをしたり、泥んこ遊び、水遊びなど夏ならではの遊びを楽しみます。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6661C89-6876-48A9-B4F8-488C2CF11728}" type="slidenum">
              <a:rPr lang="zh-CN" altLang="en-US" smtClean="0"/>
              <a:t>7</a:t>
            </a:fld>
            <a:endParaRPr lang="zh-CN" altLang="en-US"/>
          </a:p>
        </p:txBody>
      </p:sp>
    </p:spTree>
    <p:extLst>
      <p:ext uri="{BB962C8B-B14F-4D97-AF65-F5344CB8AC3E}">
        <p14:creationId xmlns:p14="http://schemas.microsoft.com/office/powerpoint/2010/main" val="2497355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右上の写真は食育指導で栄養士から</a:t>
            </a:r>
            <a:r>
              <a:rPr kumimoji="1" lang="en-US" altLang="ja-JP" dirty="0"/>
              <a:t>3</a:t>
            </a:r>
            <a:r>
              <a:rPr kumimoji="1" lang="ja-JP" altLang="en-US" dirty="0"/>
              <a:t>食栄養の話をしてもらっている写真です。</a:t>
            </a:r>
            <a:endParaRPr kumimoji="1" lang="en-US" altLang="ja-JP" dirty="0"/>
          </a:p>
          <a:p>
            <a:r>
              <a:rPr kumimoji="1" lang="ja-JP" altLang="en-US" dirty="0"/>
              <a:t>その他、看護師から歯磨きや手洗い指導も行っています。</a:t>
            </a:r>
            <a:endParaRPr kumimoji="1" lang="en-US" altLang="ja-JP" dirty="0"/>
          </a:p>
          <a:p>
            <a:endParaRPr kumimoji="1" lang="en-US" altLang="ja-JP" dirty="0"/>
          </a:p>
          <a:p>
            <a:r>
              <a:rPr kumimoji="1" lang="ja-JP" altLang="en-US" dirty="0"/>
              <a:t>毎月行う誕生会には誕生児の保護者の方をお招きして、昼食を子どもさんと</a:t>
            </a:r>
            <a:endParaRPr kumimoji="1" lang="en-US" altLang="ja-JP" dirty="0"/>
          </a:p>
          <a:p>
            <a:r>
              <a:rPr kumimoji="1" lang="ja-JP" altLang="en-US" dirty="0"/>
              <a:t>一緒に食べてもらっています。</a:t>
            </a:r>
            <a:endParaRPr kumimoji="1" lang="en-US" altLang="ja-JP" dirty="0"/>
          </a:p>
          <a:p>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左側の写真は、散歩に出かけている様子です。近隣をゆったりと散歩したり、</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近くの公園に出かけて、のびのびと体を動かしたりして、自然に触れています。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6661C89-6876-48A9-B4F8-488C2CF11728}" type="slidenum">
              <a:rPr lang="zh-CN" altLang="en-US" smtClean="0"/>
              <a:t>8</a:t>
            </a:fld>
            <a:endParaRPr lang="zh-CN" altLang="en-US"/>
          </a:p>
        </p:txBody>
      </p:sp>
    </p:spTree>
    <p:extLst>
      <p:ext uri="{BB962C8B-B14F-4D97-AF65-F5344CB8AC3E}">
        <p14:creationId xmlns:p14="http://schemas.microsoft.com/office/powerpoint/2010/main" val="3148085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こちらは行事の写真です。</a:t>
            </a:r>
            <a:endParaRPr kumimoji="1" lang="en-US" altLang="ja-JP" dirty="0"/>
          </a:p>
          <a:p>
            <a:r>
              <a:rPr kumimoji="1" lang="ja-JP" altLang="en-US" dirty="0"/>
              <a:t>おもちつき会の様子やマラソン大会、生活発表会、交通安全教室の様子です。</a:t>
            </a:r>
          </a:p>
        </p:txBody>
      </p:sp>
      <p:sp>
        <p:nvSpPr>
          <p:cNvPr id="4" name="スライド番号プレースホルダー 3"/>
          <p:cNvSpPr>
            <a:spLocks noGrp="1"/>
          </p:cNvSpPr>
          <p:nvPr>
            <p:ph type="sldNum" sz="quarter" idx="10"/>
          </p:nvPr>
        </p:nvSpPr>
        <p:spPr/>
        <p:txBody>
          <a:bodyPr/>
          <a:lstStyle/>
          <a:p>
            <a:pPr>
              <a:defRPr/>
            </a:pPr>
            <a:fld id="{B6661C89-6876-48A9-B4F8-488C2CF11728}" type="slidenum">
              <a:rPr lang="zh-CN" altLang="en-US" smtClean="0"/>
              <a:t>9</a:t>
            </a:fld>
            <a:endParaRPr lang="zh-CN" altLang="en-US"/>
          </a:p>
        </p:txBody>
      </p:sp>
    </p:spTree>
    <p:extLst>
      <p:ext uri="{BB962C8B-B14F-4D97-AF65-F5344CB8AC3E}">
        <p14:creationId xmlns:p14="http://schemas.microsoft.com/office/powerpoint/2010/main" val="969073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B19B3034-AC56-4B8F-85E2-7159F6ADD5D4}" type="datetime1">
              <a:rPr lang="zh-CN" altLang="en-US" smtClean="0"/>
              <a:t>2022/7/19</a:t>
            </a:fld>
            <a:endParaRPr lang="zh-CN" altLang="en-US"/>
          </a:p>
        </p:txBody>
      </p:sp>
      <p:sp>
        <p:nvSpPr>
          <p:cNvPr id="5" name="页脚占位符 4"/>
          <p:cNvSpPr>
            <a:spLocks noGrp="1"/>
          </p:cNvSpPr>
          <p:nvPr>
            <p:ph type="ftr" sz="quarter" idx="11"/>
          </p:nvPr>
        </p:nvSpPr>
        <p:spPr>
          <a:xfrm>
            <a:off x="3455707" y="6356351"/>
            <a:ext cx="5280587" cy="366183"/>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DF34D00-1C4A-4843-A69F-4230EB0A4E3B}" type="slidenum">
              <a:rPr lang="zh-CN" altLang="en-US"/>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78945FF-5269-422B-AEE5-56B8472009B3}" type="datetime1">
              <a:rPr lang="zh-CN" altLang="en-US" smtClean="0"/>
              <a:t>2022/7/19</a:t>
            </a:fld>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C886881-02D5-4CBA-B86A-380D02969A71}" type="slidenum">
              <a:rPr lang="zh-CN" altLang="en-US"/>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C5EDDD1-772C-4457-BA8C-FF29CB85BE86}" type="datetime1">
              <a:rPr lang="zh-CN" altLang="en-US" smtClean="0"/>
              <a:t>2022/7/19</a:t>
            </a:fld>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40373FE-7578-46A2-B1D7-46704757B56D}" type="slidenum">
              <a:rPr lang="zh-CN" altLang="en-US"/>
              <a:t>‹#›</a:t>
            </a:fld>
            <a:endParaRPr lang="zh-CN" altLang="en-US"/>
          </a:p>
        </p:txBody>
      </p:sp>
      <p:sp>
        <p:nvSpPr>
          <p:cNvPr id="7" name="页脚占位符 4"/>
          <p:cNvSpPr>
            <a:spLocks noGrp="1"/>
          </p:cNvSpPr>
          <p:nvPr>
            <p:ph type="ftr" sz="quarter" idx="3"/>
          </p:nvPr>
        </p:nvSpPr>
        <p:spPr>
          <a:xfrm>
            <a:off x="3455707" y="6356351"/>
            <a:ext cx="5280587"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defRPr>
            </a:lvl1pPr>
          </a:lstStyle>
          <a:p>
            <a:pPr>
              <a:defRPr/>
            </a:pP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609600" y="1628801"/>
            <a:ext cx="10972800" cy="45254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02C2BBA-EFBE-4A22-8798-06DDB9FFB503}" type="datetime1">
              <a:rPr lang="zh-CN" altLang="en-US" smtClean="0"/>
              <a:t>2022/7/19</a:t>
            </a:fld>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5B94106-C6F4-4655-B7DE-D48D79F37124}" type="slidenum">
              <a:rPr lang="zh-CN" altLang="en-US"/>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CF180AD-5A3B-4143-95F9-A4A8CACA6F26}" type="datetime1">
              <a:rPr lang="zh-CN" altLang="en-US" smtClean="0"/>
              <a:t>2022/7/19</a:t>
            </a:fld>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41DC9E6-6DD3-4691-A9C7-D271DA098654}" type="slidenum">
              <a:rPr lang="zh-CN" altLang="en-US"/>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76F7EE31-1C7C-46BB-9063-CEFF43D399D1}" type="datetime1">
              <a:rPr lang="zh-CN" altLang="en-US" smtClean="0"/>
              <a:t>2022/7/19</a:t>
            </a:fld>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B0D5811-AC7B-4E29-80B8-F7ADF695AEF9}" type="slidenum">
              <a:rPr lang="zh-CN" altLang="en-US"/>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13B10A80-4E27-4642-BAB6-289FA8DA24D8}" type="datetime1">
              <a:rPr lang="zh-CN" altLang="en-US" smtClean="0"/>
              <a:t>2022/7/19</a:t>
            </a:fld>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85F4A716-14C9-41DE-A1AD-07CBE4E1485A}" type="slidenum">
              <a:rPr lang="zh-CN" altLang="en-US"/>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56088AE4-FBF3-4262-AEC9-E11F842BF496}" type="datetime1">
              <a:rPr lang="zh-CN" altLang="en-US" smtClean="0"/>
              <a:t>2022/7/19</a:t>
            </a:fld>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C01591AA-1701-4670-82F8-29319F7ADA55}" type="slidenum">
              <a:rPr lang="zh-CN" altLang="en-US"/>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BAC5D4E-8744-44BE-A98B-762A4F899E2A}" type="datetime1">
              <a:rPr lang="zh-CN" altLang="en-US" smtClean="0"/>
              <a:t>2022/7/19</a:t>
            </a:fld>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4E96E4C-A786-42C8-98B7-EB52B4851D53}" type="slidenum">
              <a:rPr lang="zh-CN" altLang="en-US"/>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751D7BF-DD11-4F2E-8955-1A9A853CFEB0}" type="datetime1">
              <a:rPr lang="zh-CN" altLang="en-US" smtClean="0"/>
              <a:t>2022/7/19</a:t>
            </a:fld>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8758159-6336-4F39-ABDF-0970ED78D5AD}" type="slidenum">
              <a:rPr lang="zh-CN" altLang="en-US"/>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8444D57-EEF4-463E-85B4-54F4BDE3AFB7}" type="datetime1">
              <a:rPr lang="zh-CN" altLang="en-US" smtClean="0"/>
              <a:t>2022/7/19</a:t>
            </a:fld>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D6E238C-4D9C-4436-A513-4BF035CCAFFF}" type="slidenum">
              <a:rPr lang="zh-CN"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t="-20000" b="-20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smtClean="0">
                <a:solidFill>
                  <a:schemeClr val="tx1">
                    <a:tint val="75000"/>
                  </a:schemeClr>
                </a:solidFill>
                <a:latin typeface="+mn-lt"/>
                <a:ea typeface="+mn-ea"/>
              </a:defRPr>
            </a:lvl1pPr>
          </a:lstStyle>
          <a:p>
            <a:pPr>
              <a:defRPr/>
            </a:pPr>
            <a:fld id="{AD6A7AAE-4856-4E0E-941F-542B4E7AEDEF}" type="datetime1">
              <a:rPr lang="zh-CN" altLang="en-US" smtClean="0"/>
              <a:t>2022/7/19</a:t>
            </a:fld>
            <a:endParaRPr lang="zh-CN" altLang="en-US"/>
          </a:p>
        </p:txBody>
      </p:sp>
      <p:sp>
        <p:nvSpPr>
          <p:cNvPr id="6" name="灯片编号占位符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fontAlgn="auto">
              <a:spcBef>
                <a:spcPts val="0"/>
              </a:spcBef>
              <a:spcAft>
                <a:spcPts val="0"/>
              </a:spcAft>
              <a:defRPr sz="1600" smtClean="0">
                <a:solidFill>
                  <a:schemeClr val="tx1">
                    <a:tint val="75000"/>
                  </a:schemeClr>
                </a:solidFill>
                <a:latin typeface="+mn-lt"/>
                <a:ea typeface="+mn-ea"/>
              </a:defRPr>
            </a:lvl1pPr>
          </a:lstStyle>
          <a:p>
            <a:pPr>
              <a:defRPr/>
            </a:pPr>
            <a:fld id="{8D58473B-3055-42E7-AAA6-D770D94057E5}"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5865" kern="1200">
          <a:solidFill>
            <a:schemeClr val="tx1"/>
          </a:solidFill>
          <a:latin typeface="+mj-lt"/>
          <a:ea typeface="+mj-ea"/>
          <a:cs typeface="+mj-cs"/>
        </a:defRPr>
      </a:lvl1pPr>
      <a:lvl2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5pPr>
      <a:lvl6pPr marL="6096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6pPr>
      <a:lvl7pPr marL="12192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7pPr>
      <a:lvl8pPr marL="18288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8pPr>
      <a:lvl9pPr marL="24384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9pPr>
    </p:titleStyle>
    <p:bodyStyle>
      <a:lvl1pPr marL="457200" indent="-457200" algn="l" rtl="0" fontAlgn="base">
        <a:spcBef>
          <a:spcPct val="2000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fontAlgn="base">
        <a:spcBef>
          <a:spcPct val="2000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fontAlgn="base">
        <a:spcBef>
          <a:spcPct val="2000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fontAlgn="base">
        <a:spcBef>
          <a:spcPct val="2000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jpeg"/></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9.png"/><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2.jpeg"/><Relationship Id="rId5" Type="http://schemas.microsoft.com/office/2007/relationships/hdphoto" Target="../media/hdphoto3.wdp"/><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eg"/><Relationship Id="rId4" Type="http://schemas.openxmlformats.org/officeDocument/2006/relationships/image" Target="../media/image7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7.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jpeg"/><Relationship Id="rId5" Type="http://schemas.microsoft.com/office/2007/relationships/hdphoto" Target="../media/hdphoto1.wdp"/><Relationship Id="rId10" Type="http://schemas.openxmlformats.org/officeDocument/2006/relationships/image" Target="../media/image13.jpeg"/><Relationship Id="rId4" Type="http://schemas.openxmlformats.org/officeDocument/2006/relationships/image" Target="../media/image8.pn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G"/><Relationship Id="rId7" Type="http://schemas.openxmlformats.org/officeDocument/2006/relationships/image" Target="../media/image27.JP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0" b="-20000"/>
          </a:stretch>
        </a:blipFill>
        <a:effectLst/>
      </p:bgPr>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1422A04-85CE-48C0-AA98-570B7E8E42B2}"/>
              </a:ext>
            </a:extLst>
          </p:cNvPr>
          <p:cNvGrpSpPr/>
          <p:nvPr/>
        </p:nvGrpSpPr>
        <p:grpSpPr>
          <a:xfrm>
            <a:off x="650395" y="1675751"/>
            <a:ext cx="2088191" cy="2009042"/>
            <a:chOff x="2470776" y="2136796"/>
            <a:chExt cx="1388608" cy="1331121"/>
          </a:xfrm>
        </p:grpSpPr>
        <p:sp>
          <p:nvSpPr>
            <p:cNvPr id="16" name="Freeform 5"/>
            <p:cNvSpPr/>
            <p:nvPr/>
          </p:nvSpPr>
          <p:spPr bwMode="auto">
            <a:xfrm rot="9502714">
              <a:off x="2470776" y="2136796"/>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89E29"/>
            </a:solidFill>
            <a:ln>
              <a:noFill/>
            </a:ln>
          </p:spPr>
          <p:txBody>
            <a:bodyPr vert="horz" wrap="square" lIns="121920" tIns="60960" rIns="121920" bIns="60960" numCol="1" anchor="t" anchorCtr="0" compatLnSpc="1"/>
            <a:lstStyle/>
            <a:p>
              <a:endParaRPr lang="zh-CN" altLang="en-US" sz="3600"/>
            </a:p>
          </p:txBody>
        </p:sp>
        <p:sp>
          <p:nvSpPr>
            <p:cNvPr id="3" name="TextBox 2"/>
            <p:cNvSpPr txBox="1"/>
            <p:nvPr/>
          </p:nvSpPr>
          <p:spPr>
            <a:xfrm>
              <a:off x="2713412" y="2286293"/>
              <a:ext cx="840093" cy="958433"/>
            </a:xfrm>
            <a:prstGeom prst="rect">
              <a:avLst/>
            </a:prstGeom>
            <a:noFill/>
          </p:spPr>
          <p:txBody>
            <a:bodyPr wrap="square" rtlCol="0">
              <a:spAutoFit/>
            </a:bodyPr>
            <a:lstStyle/>
            <a:p>
              <a:r>
                <a:rPr lang="ja-JP" altLang="en-US" sz="8800" dirty="0">
                  <a:solidFill>
                    <a:schemeClr val="bg1"/>
                  </a:solidFill>
                  <a:latin typeface="华文细黑" panose="02010600040101010101" pitchFamily="2" charset="-122"/>
                  <a:ea typeface="华文细黑" panose="02010600040101010101" pitchFamily="2" charset="-122"/>
                </a:rPr>
                <a:t>保</a:t>
              </a:r>
              <a:endParaRPr lang="en-US" sz="8800" dirty="0">
                <a:solidFill>
                  <a:schemeClr val="bg1"/>
                </a:solidFill>
                <a:latin typeface="华文细黑" panose="02010600040101010101" pitchFamily="2" charset="-122"/>
                <a:ea typeface="华文细黑" panose="02010600040101010101" pitchFamily="2" charset="-122"/>
              </a:endParaRPr>
            </a:p>
          </p:txBody>
        </p:sp>
      </p:grpSp>
      <p:grpSp>
        <p:nvGrpSpPr>
          <p:cNvPr id="5" name="グループ化 4">
            <a:extLst>
              <a:ext uri="{FF2B5EF4-FFF2-40B4-BE49-F238E27FC236}">
                <a16:creationId xmlns:a16="http://schemas.microsoft.com/office/drawing/2014/main" id="{53DB0E36-9E14-4515-8567-E3CD229EF6BC}"/>
              </a:ext>
            </a:extLst>
          </p:cNvPr>
          <p:cNvGrpSpPr/>
          <p:nvPr/>
        </p:nvGrpSpPr>
        <p:grpSpPr>
          <a:xfrm>
            <a:off x="2987996" y="1675751"/>
            <a:ext cx="2088191" cy="2009042"/>
            <a:chOff x="3995767" y="2136796"/>
            <a:chExt cx="1388608" cy="1331121"/>
          </a:xfrm>
        </p:grpSpPr>
        <p:sp>
          <p:nvSpPr>
            <p:cNvPr id="15" name="Freeform 5"/>
            <p:cNvSpPr/>
            <p:nvPr/>
          </p:nvSpPr>
          <p:spPr bwMode="auto">
            <a:xfrm>
              <a:off x="3995767" y="2136796"/>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06A6A"/>
            </a:solidFill>
            <a:ln>
              <a:noFill/>
            </a:ln>
          </p:spPr>
          <p:txBody>
            <a:bodyPr vert="horz" wrap="square" lIns="121920" tIns="60960" rIns="121920" bIns="60960" numCol="1" anchor="t" anchorCtr="0" compatLnSpc="1"/>
            <a:lstStyle/>
            <a:p>
              <a:endParaRPr lang="zh-CN" altLang="en-US" sz="3600"/>
            </a:p>
          </p:txBody>
        </p:sp>
        <p:sp>
          <p:nvSpPr>
            <p:cNvPr id="41" name="TextBox 40"/>
            <p:cNvSpPr txBox="1"/>
            <p:nvPr/>
          </p:nvSpPr>
          <p:spPr>
            <a:xfrm>
              <a:off x="4217243" y="2237460"/>
              <a:ext cx="840093" cy="958433"/>
            </a:xfrm>
            <a:prstGeom prst="rect">
              <a:avLst/>
            </a:prstGeom>
            <a:noFill/>
          </p:spPr>
          <p:txBody>
            <a:bodyPr wrap="square" rtlCol="0">
              <a:spAutoFit/>
            </a:bodyPr>
            <a:lstStyle/>
            <a:p>
              <a:r>
                <a:rPr lang="ja-JP" altLang="en-US" sz="8800" dirty="0">
                  <a:solidFill>
                    <a:schemeClr val="bg1"/>
                  </a:solidFill>
                  <a:latin typeface="华文细黑" panose="02010600040101010101" pitchFamily="2" charset="-122"/>
                  <a:ea typeface="华文细黑" panose="02010600040101010101" pitchFamily="2" charset="-122"/>
                </a:rPr>
                <a:t>育</a:t>
              </a:r>
              <a:endParaRPr lang="en-US" sz="8800" dirty="0">
                <a:solidFill>
                  <a:schemeClr val="bg1"/>
                </a:solidFill>
                <a:latin typeface="华文细黑" panose="02010600040101010101" pitchFamily="2" charset="-122"/>
                <a:ea typeface="华文细黑" panose="02010600040101010101" pitchFamily="2" charset="-122"/>
              </a:endParaRPr>
            </a:p>
          </p:txBody>
        </p:sp>
      </p:grpSp>
      <p:grpSp>
        <p:nvGrpSpPr>
          <p:cNvPr id="7" name="グループ化 6">
            <a:extLst>
              <a:ext uri="{FF2B5EF4-FFF2-40B4-BE49-F238E27FC236}">
                <a16:creationId xmlns:a16="http://schemas.microsoft.com/office/drawing/2014/main" id="{227B5A41-114C-42CF-A5F6-4496D6CDE975}"/>
              </a:ext>
            </a:extLst>
          </p:cNvPr>
          <p:cNvGrpSpPr/>
          <p:nvPr/>
        </p:nvGrpSpPr>
        <p:grpSpPr>
          <a:xfrm>
            <a:off x="5239024" y="1700505"/>
            <a:ext cx="2001742" cy="2095806"/>
            <a:chOff x="5538624" y="2164279"/>
            <a:chExt cx="1331121" cy="1388608"/>
          </a:xfrm>
        </p:grpSpPr>
        <p:sp>
          <p:nvSpPr>
            <p:cNvPr id="17" name="Freeform 5"/>
            <p:cNvSpPr/>
            <p:nvPr/>
          </p:nvSpPr>
          <p:spPr bwMode="auto">
            <a:xfrm rot="17952227">
              <a:off x="5509881" y="2193022"/>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5EABE6"/>
            </a:solidFill>
            <a:ln>
              <a:noFill/>
            </a:ln>
          </p:spPr>
          <p:txBody>
            <a:bodyPr vert="horz" wrap="square" lIns="121920" tIns="60960" rIns="121920" bIns="60960" numCol="1" anchor="t" anchorCtr="0" compatLnSpc="1"/>
            <a:lstStyle/>
            <a:p>
              <a:endParaRPr lang="zh-CN" altLang="en-US" sz="3600"/>
            </a:p>
          </p:txBody>
        </p:sp>
        <p:sp>
          <p:nvSpPr>
            <p:cNvPr id="42" name="TextBox 41"/>
            <p:cNvSpPr txBox="1"/>
            <p:nvPr/>
          </p:nvSpPr>
          <p:spPr>
            <a:xfrm>
              <a:off x="5735960" y="2255205"/>
              <a:ext cx="840093" cy="958434"/>
            </a:xfrm>
            <a:prstGeom prst="rect">
              <a:avLst/>
            </a:prstGeom>
            <a:noFill/>
          </p:spPr>
          <p:txBody>
            <a:bodyPr wrap="square" rtlCol="0">
              <a:spAutoFit/>
            </a:bodyPr>
            <a:lstStyle/>
            <a:p>
              <a:r>
                <a:rPr lang="ja-JP" altLang="en-US" sz="8800" dirty="0">
                  <a:solidFill>
                    <a:schemeClr val="bg1"/>
                  </a:solidFill>
                  <a:latin typeface="华文细黑" panose="02010600040101010101" pitchFamily="2" charset="-122"/>
                  <a:ea typeface="华文细黑" panose="02010600040101010101" pitchFamily="2" charset="-122"/>
                </a:rPr>
                <a:t>事</a:t>
              </a:r>
              <a:endParaRPr lang="en-US" sz="8800" dirty="0">
                <a:solidFill>
                  <a:schemeClr val="bg1"/>
                </a:solidFill>
                <a:latin typeface="华文细黑" panose="02010600040101010101" pitchFamily="2" charset="-122"/>
                <a:ea typeface="华文细黑" panose="02010600040101010101" pitchFamily="2" charset="-122"/>
              </a:endParaRPr>
            </a:p>
          </p:txBody>
        </p:sp>
      </p:grpSp>
      <p:grpSp>
        <p:nvGrpSpPr>
          <p:cNvPr id="8" name="グループ化 7">
            <a:extLst>
              <a:ext uri="{FF2B5EF4-FFF2-40B4-BE49-F238E27FC236}">
                <a16:creationId xmlns:a16="http://schemas.microsoft.com/office/drawing/2014/main" id="{97B1AE4C-2C3C-4EEF-94B6-4E83410BEC9F}"/>
              </a:ext>
            </a:extLst>
          </p:cNvPr>
          <p:cNvGrpSpPr/>
          <p:nvPr/>
        </p:nvGrpSpPr>
        <p:grpSpPr>
          <a:xfrm>
            <a:off x="7258702" y="1620139"/>
            <a:ext cx="2088191" cy="2009042"/>
            <a:chOff x="6926961" y="2116536"/>
            <a:chExt cx="1388608" cy="1331121"/>
          </a:xfrm>
        </p:grpSpPr>
        <p:sp>
          <p:nvSpPr>
            <p:cNvPr id="18" name="Freeform 5"/>
            <p:cNvSpPr/>
            <p:nvPr/>
          </p:nvSpPr>
          <p:spPr bwMode="auto">
            <a:xfrm rot="9123913">
              <a:off x="6926961" y="2116536"/>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89E29"/>
            </a:solidFill>
            <a:ln>
              <a:noFill/>
            </a:ln>
          </p:spPr>
          <p:txBody>
            <a:bodyPr vert="horz" wrap="square" lIns="121920" tIns="60960" rIns="121920" bIns="60960" numCol="1" anchor="t" anchorCtr="0" compatLnSpc="1"/>
            <a:lstStyle/>
            <a:p>
              <a:endParaRPr lang="zh-CN" altLang="en-US" sz="3600"/>
            </a:p>
          </p:txBody>
        </p:sp>
        <p:sp>
          <p:nvSpPr>
            <p:cNvPr id="43" name="TextBox 42"/>
            <p:cNvSpPr txBox="1"/>
            <p:nvPr/>
          </p:nvSpPr>
          <p:spPr>
            <a:xfrm>
              <a:off x="7191122" y="2209087"/>
              <a:ext cx="840093" cy="958433"/>
            </a:xfrm>
            <a:prstGeom prst="rect">
              <a:avLst/>
            </a:prstGeom>
            <a:noFill/>
          </p:spPr>
          <p:txBody>
            <a:bodyPr wrap="square" rtlCol="0">
              <a:spAutoFit/>
            </a:bodyPr>
            <a:lstStyle/>
            <a:p>
              <a:r>
                <a:rPr lang="ja-JP" altLang="en-US" sz="8800" dirty="0">
                  <a:solidFill>
                    <a:schemeClr val="bg1"/>
                  </a:solidFill>
                  <a:latin typeface="华文细黑" panose="02010600040101010101" pitchFamily="2" charset="-122"/>
                  <a:ea typeface="华文细黑" panose="02010600040101010101" pitchFamily="2" charset="-122"/>
                </a:rPr>
                <a:t>業</a:t>
              </a:r>
              <a:endParaRPr lang="en-US" sz="8800" dirty="0">
                <a:solidFill>
                  <a:schemeClr val="bg1"/>
                </a:solidFill>
                <a:latin typeface="华文细黑" panose="02010600040101010101" pitchFamily="2" charset="-122"/>
                <a:ea typeface="华文细黑" panose="02010600040101010101" pitchFamily="2" charset="-122"/>
              </a:endParaRPr>
            </a:p>
          </p:txBody>
        </p:sp>
      </p:grpSp>
      <p:grpSp>
        <p:nvGrpSpPr>
          <p:cNvPr id="9" name="グループ化 8">
            <a:extLst>
              <a:ext uri="{FF2B5EF4-FFF2-40B4-BE49-F238E27FC236}">
                <a16:creationId xmlns:a16="http://schemas.microsoft.com/office/drawing/2014/main" id="{6785379E-1272-4326-BCE7-67B238AECDEE}"/>
              </a:ext>
            </a:extLst>
          </p:cNvPr>
          <p:cNvGrpSpPr/>
          <p:nvPr/>
        </p:nvGrpSpPr>
        <p:grpSpPr>
          <a:xfrm>
            <a:off x="9527666" y="1619246"/>
            <a:ext cx="2001742" cy="2095806"/>
            <a:chOff x="8459743" y="2155987"/>
            <a:chExt cx="1331121" cy="1388608"/>
          </a:xfrm>
        </p:grpSpPr>
        <p:sp>
          <p:nvSpPr>
            <p:cNvPr id="19" name="Freeform 5"/>
            <p:cNvSpPr/>
            <p:nvPr/>
          </p:nvSpPr>
          <p:spPr bwMode="auto">
            <a:xfrm rot="3526558">
              <a:off x="8431000" y="2184730"/>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90C250"/>
            </a:solidFill>
            <a:ln>
              <a:noFill/>
            </a:ln>
          </p:spPr>
          <p:txBody>
            <a:bodyPr vert="horz" wrap="square" lIns="121920" tIns="60960" rIns="121920" bIns="60960" numCol="1" anchor="t" anchorCtr="0" compatLnSpc="1"/>
            <a:lstStyle/>
            <a:p>
              <a:endParaRPr lang="zh-CN" altLang="en-US" sz="3600"/>
            </a:p>
          </p:txBody>
        </p:sp>
        <p:sp>
          <p:nvSpPr>
            <p:cNvPr id="46" name="TextBox 45"/>
            <p:cNvSpPr txBox="1"/>
            <p:nvPr/>
          </p:nvSpPr>
          <p:spPr>
            <a:xfrm>
              <a:off x="8731995" y="2248912"/>
              <a:ext cx="840093" cy="958434"/>
            </a:xfrm>
            <a:prstGeom prst="rect">
              <a:avLst/>
            </a:prstGeom>
            <a:noFill/>
          </p:spPr>
          <p:txBody>
            <a:bodyPr wrap="square" rtlCol="0">
              <a:spAutoFit/>
            </a:bodyPr>
            <a:lstStyle/>
            <a:p>
              <a:r>
                <a:rPr lang="ja-JP" altLang="en-US" sz="8800" dirty="0">
                  <a:solidFill>
                    <a:schemeClr val="bg1"/>
                  </a:solidFill>
                  <a:latin typeface="华文细黑" panose="02010600040101010101" pitchFamily="2" charset="-122"/>
                  <a:ea typeface="华文细黑" panose="02010600040101010101" pitchFamily="2" charset="-122"/>
                </a:rPr>
                <a:t>部</a:t>
              </a:r>
              <a:endParaRPr lang="en-US" sz="8800" dirty="0">
                <a:solidFill>
                  <a:schemeClr val="bg1"/>
                </a:solidFill>
                <a:latin typeface="华文细黑" panose="02010600040101010101" pitchFamily="2" charset="-122"/>
                <a:ea typeface="华文细黑" panose="02010600040101010101" pitchFamily="2" charset="-122"/>
              </a:endParaRPr>
            </a:p>
          </p:txBody>
        </p:sp>
      </p:grpSp>
      <p:grpSp>
        <p:nvGrpSpPr>
          <p:cNvPr id="22" name="グループ化 21">
            <a:extLst>
              <a:ext uri="{FF2B5EF4-FFF2-40B4-BE49-F238E27FC236}">
                <a16:creationId xmlns:a16="http://schemas.microsoft.com/office/drawing/2014/main" id="{B411B07B-7821-45C2-A77D-A8C8C5A05895}"/>
              </a:ext>
            </a:extLst>
          </p:cNvPr>
          <p:cNvGrpSpPr/>
          <p:nvPr/>
        </p:nvGrpSpPr>
        <p:grpSpPr>
          <a:xfrm>
            <a:off x="1247481" y="4599130"/>
            <a:ext cx="9619049" cy="769441"/>
            <a:chOff x="1595500" y="4035582"/>
            <a:chExt cx="9619049" cy="769441"/>
          </a:xfrm>
        </p:grpSpPr>
        <p:sp>
          <p:nvSpPr>
            <p:cNvPr id="23" name="TextBox 3">
              <a:extLst>
                <a:ext uri="{FF2B5EF4-FFF2-40B4-BE49-F238E27FC236}">
                  <a16:creationId xmlns:a16="http://schemas.microsoft.com/office/drawing/2014/main" id="{C2C086E4-09DC-4448-9559-7C8EB8F63C02}"/>
                </a:ext>
              </a:extLst>
            </p:cNvPr>
            <p:cNvSpPr txBox="1"/>
            <p:nvPr/>
          </p:nvSpPr>
          <p:spPr>
            <a:xfrm>
              <a:off x="2702087" y="4035582"/>
              <a:ext cx="7405876" cy="769441"/>
            </a:xfrm>
            <a:prstGeom prst="rect">
              <a:avLst/>
            </a:prstGeom>
            <a:noFill/>
          </p:spPr>
          <p:txBody>
            <a:bodyPr wrap="square" rtlCol="0">
              <a:spAutoFit/>
            </a:bodyPr>
            <a:lstStyle/>
            <a:p>
              <a:pPr algn="ctr"/>
              <a:r>
                <a:rPr lang="ja-JP" altLang="en-US" sz="4400" dirty="0">
                  <a:solidFill>
                    <a:srgbClr val="7030A0"/>
                  </a:solidFill>
                  <a:latin typeface="AR丸ゴシック体M" panose="020B0609010101010101" pitchFamily="49" charset="-128"/>
                  <a:ea typeface="AR丸ゴシック体M" panose="020B0609010101010101" pitchFamily="49" charset="-128"/>
                </a:rPr>
                <a:t>社会福祉法人　堺暁福祉会</a:t>
              </a:r>
              <a:endParaRPr lang="zh-CN" altLang="en-US" sz="4400" dirty="0">
                <a:solidFill>
                  <a:srgbClr val="7030A0"/>
                </a:solidFill>
                <a:latin typeface="AR丸ゴシック体M" panose="020B0609010101010101" pitchFamily="49" charset="-128"/>
                <a:ea typeface="AR丸ゴシック体M" panose="020B0609010101010101" pitchFamily="49" charset="-128"/>
              </a:endParaRPr>
            </a:p>
          </p:txBody>
        </p:sp>
        <p:cxnSp>
          <p:nvCxnSpPr>
            <p:cNvPr id="24" name="直接连接符 5">
              <a:extLst>
                <a:ext uri="{FF2B5EF4-FFF2-40B4-BE49-F238E27FC236}">
                  <a16:creationId xmlns:a16="http://schemas.microsoft.com/office/drawing/2014/main" id="{40A059B4-7884-4D60-A8AD-A11EAA3B022C}"/>
                </a:ext>
              </a:extLst>
            </p:cNvPr>
            <p:cNvCxnSpPr/>
            <p:nvPr/>
          </p:nvCxnSpPr>
          <p:spPr>
            <a:xfrm>
              <a:off x="9843789" y="4464114"/>
              <a:ext cx="13707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46">
              <a:extLst>
                <a:ext uri="{FF2B5EF4-FFF2-40B4-BE49-F238E27FC236}">
                  <a16:creationId xmlns:a16="http://schemas.microsoft.com/office/drawing/2014/main" id="{F5F19335-7168-43B3-B30B-E33F8F81DDF8}"/>
                </a:ext>
              </a:extLst>
            </p:cNvPr>
            <p:cNvCxnSpPr/>
            <p:nvPr/>
          </p:nvCxnSpPr>
          <p:spPr>
            <a:xfrm>
              <a:off x="1595500" y="4498863"/>
              <a:ext cx="13707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advClick="0"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6" presetClass="emph" presetSubtype="0" fill="hold" nodeType="withEffect">
                                  <p:stCondLst>
                                    <p:cond delay="0"/>
                                  </p:stCondLst>
                                  <p:childTnLst>
                                    <p:animScale>
                                      <p:cBhvr>
                                        <p:cTn id="9" dur="2000" fill="hold"/>
                                        <p:tgtEl>
                                          <p:spTgt spid="22"/>
                                        </p:tgtEl>
                                      </p:cBhvr>
                                      <p:by x="150000" y="150000"/>
                                    </p:animScale>
                                  </p:childTnLst>
                                </p:cTn>
                              </p:par>
                            </p:childTnLst>
                          </p:cTn>
                        </p:par>
                        <p:par>
                          <p:cTn id="10" fill="hold">
                            <p:stCondLst>
                              <p:cond delay="2000"/>
                            </p:stCondLst>
                            <p:childTnLst>
                              <p:par>
                                <p:cTn id="11" presetID="6" presetClass="emph" presetSubtype="0" fill="hold" nodeType="afterEffect">
                                  <p:stCondLst>
                                    <p:cond delay="0"/>
                                  </p:stCondLst>
                                  <p:childTnLst>
                                    <p:animScale>
                                      <p:cBhvr>
                                        <p:cTn id="12" dur="2000" fill="hold"/>
                                        <p:tgtEl>
                                          <p:spTgt spid="22"/>
                                        </p:tgtEl>
                                      </p:cBhvr>
                                      <p:by x="50000" y="50000"/>
                                    </p:animScale>
                                  </p:childTnLst>
                                </p:cTn>
                              </p:par>
                              <p:par>
                                <p:cTn id="13" presetID="26"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par>
                                <p:cTn id="29" presetID="26" presetClass="entr" presetSubtype="0"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par>
                                <p:cTn id="45" presetID="26" presetClass="entr" presetSubtype="0" fill="hold" nodeType="withEffect">
                                  <p:stCondLst>
                                    <p:cond delay="100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80">
                                          <p:stCondLst>
                                            <p:cond delay="0"/>
                                          </p:stCondLst>
                                        </p:cTn>
                                        <p:tgtEl>
                                          <p:spTgt spid="7"/>
                                        </p:tgtEl>
                                      </p:cBhvr>
                                    </p:animEffect>
                                    <p:anim calcmode="lin" valueType="num">
                                      <p:cBhvr>
                                        <p:cTn id="4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3" dur="26">
                                          <p:stCondLst>
                                            <p:cond delay="650"/>
                                          </p:stCondLst>
                                        </p:cTn>
                                        <p:tgtEl>
                                          <p:spTgt spid="7"/>
                                        </p:tgtEl>
                                      </p:cBhvr>
                                      <p:to x="100000" y="60000"/>
                                    </p:animScale>
                                    <p:animScale>
                                      <p:cBhvr>
                                        <p:cTn id="54" dur="166" decel="50000">
                                          <p:stCondLst>
                                            <p:cond delay="676"/>
                                          </p:stCondLst>
                                        </p:cTn>
                                        <p:tgtEl>
                                          <p:spTgt spid="7"/>
                                        </p:tgtEl>
                                      </p:cBhvr>
                                      <p:to x="100000" y="100000"/>
                                    </p:animScale>
                                    <p:animScale>
                                      <p:cBhvr>
                                        <p:cTn id="55" dur="26">
                                          <p:stCondLst>
                                            <p:cond delay="1312"/>
                                          </p:stCondLst>
                                        </p:cTn>
                                        <p:tgtEl>
                                          <p:spTgt spid="7"/>
                                        </p:tgtEl>
                                      </p:cBhvr>
                                      <p:to x="100000" y="80000"/>
                                    </p:animScale>
                                    <p:animScale>
                                      <p:cBhvr>
                                        <p:cTn id="56" dur="166" decel="50000">
                                          <p:stCondLst>
                                            <p:cond delay="1338"/>
                                          </p:stCondLst>
                                        </p:cTn>
                                        <p:tgtEl>
                                          <p:spTgt spid="7"/>
                                        </p:tgtEl>
                                      </p:cBhvr>
                                      <p:to x="100000" y="100000"/>
                                    </p:animScale>
                                    <p:animScale>
                                      <p:cBhvr>
                                        <p:cTn id="57" dur="26">
                                          <p:stCondLst>
                                            <p:cond delay="1642"/>
                                          </p:stCondLst>
                                        </p:cTn>
                                        <p:tgtEl>
                                          <p:spTgt spid="7"/>
                                        </p:tgtEl>
                                      </p:cBhvr>
                                      <p:to x="100000" y="90000"/>
                                    </p:animScale>
                                    <p:animScale>
                                      <p:cBhvr>
                                        <p:cTn id="58" dur="166" decel="50000">
                                          <p:stCondLst>
                                            <p:cond delay="1668"/>
                                          </p:stCondLst>
                                        </p:cTn>
                                        <p:tgtEl>
                                          <p:spTgt spid="7"/>
                                        </p:tgtEl>
                                      </p:cBhvr>
                                      <p:to x="100000" y="100000"/>
                                    </p:animScale>
                                    <p:animScale>
                                      <p:cBhvr>
                                        <p:cTn id="59" dur="26">
                                          <p:stCondLst>
                                            <p:cond delay="1808"/>
                                          </p:stCondLst>
                                        </p:cTn>
                                        <p:tgtEl>
                                          <p:spTgt spid="7"/>
                                        </p:tgtEl>
                                      </p:cBhvr>
                                      <p:to x="100000" y="95000"/>
                                    </p:animScale>
                                    <p:animScale>
                                      <p:cBhvr>
                                        <p:cTn id="60" dur="166" decel="50000">
                                          <p:stCondLst>
                                            <p:cond delay="1834"/>
                                          </p:stCondLst>
                                        </p:cTn>
                                        <p:tgtEl>
                                          <p:spTgt spid="7"/>
                                        </p:tgtEl>
                                      </p:cBhvr>
                                      <p:to x="100000" y="100000"/>
                                    </p:animScale>
                                  </p:childTnLst>
                                </p:cTn>
                              </p:par>
                              <p:par>
                                <p:cTn id="61" presetID="26" presetClass="entr" presetSubtype="0" fill="hold" nodeType="withEffect">
                                  <p:stCondLst>
                                    <p:cond delay="1500"/>
                                  </p:stCondLst>
                                  <p:childTnLst>
                                    <p:set>
                                      <p:cBhvr>
                                        <p:cTn id="62" dur="1" fill="hold">
                                          <p:stCondLst>
                                            <p:cond delay="0"/>
                                          </p:stCondLst>
                                        </p:cTn>
                                        <p:tgtEl>
                                          <p:spTgt spid="8"/>
                                        </p:tgtEl>
                                        <p:attrNameLst>
                                          <p:attrName>style.visibility</p:attrName>
                                        </p:attrNameLst>
                                      </p:cBhvr>
                                      <p:to>
                                        <p:strVal val="visible"/>
                                      </p:to>
                                    </p:set>
                                    <p:animEffect transition="in" filter="wipe(down)">
                                      <p:cBhvr>
                                        <p:cTn id="63" dur="580">
                                          <p:stCondLst>
                                            <p:cond delay="0"/>
                                          </p:stCondLst>
                                        </p:cTn>
                                        <p:tgtEl>
                                          <p:spTgt spid="8"/>
                                        </p:tgtEl>
                                      </p:cBhvr>
                                    </p:animEffect>
                                    <p:anim calcmode="lin" valueType="num">
                                      <p:cBhvr>
                                        <p:cTn id="6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9" dur="26">
                                          <p:stCondLst>
                                            <p:cond delay="650"/>
                                          </p:stCondLst>
                                        </p:cTn>
                                        <p:tgtEl>
                                          <p:spTgt spid="8"/>
                                        </p:tgtEl>
                                      </p:cBhvr>
                                      <p:to x="100000" y="60000"/>
                                    </p:animScale>
                                    <p:animScale>
                                      <p:cBhvr>
                                        <p:cTn id="70" dur="166" decel="50000">
                                          <p:stCondLst>
                                            <p:cond delay="676"/>
                                          </p:stCondLst>
                                        </p:cTn>
                                        <p:tgtEl>
                                          <p:spTgt spid="8"/>
                                        </p:tgtEl>
                                      </p:cBhvr>
                                      <p:to x="100000" y="100000"/>
                                    </p:animScale>
                                    <p:animScale>
                                      <p:cBhvr>
                                        <p:cTn id="71" dur="26">
                                          <p:stCondLst>
                                            <p:cond delay="1312"/>
                                          </p:stCondLst>
                                        </p:cTn>
                                        <p:tgtEl>
                                          <p:spTgt spid="8"/>
                                        </p:tgtEl>
                                      </p:cBhvr>
                                      <p:to x="100000" y="80000"/>
                                    </p:animScale>
                                    <p:animScale>
                                      <p:cBhvr>
                                        <p:cTn id="72" dur="166" decel="50000">
                                          <p:stCondLst>
                                            <p:cond delay="1338"/>
                                          </p:stCondLst>
                                        </p:cTn>
                                        <p:tgtEl>
                                          <p:spTgt spid="8"/>
                                        </p:tgtEl>
                                      </p:cBhvr>
                                      <p:to x="100000" y="100000"/>
                                    </p:animScale>
                                    <p:animScale>
                                      <p:cBhvr>
                                        <p:cTn id="73" dur="26">
                                          <p:stCondLst>
                                            <p:cond delay="1642"/>
                                          </p:stCondLst>
                                        </p:cTn>
                                        <p:tgtEl>
                                          <p:spTgt spid="8"/>
                                        </p:tgtEl>
                                      </p:cBhvr>
                                      <p:to x="100000" y="90000"/>
                                    </p:animScale>
                                    <p:animScale>
                                      <p:cBhvr>
                                        <p:cTn id="74" dur="166" decel="50000">
                                          <p:stCondLst>
                                            <p:cond delay="1668"/>
                                          </p:stCondLst>
                                        </p:cTn>
                                        <p:tgtEl>
                                          <p:spTgt spid="8"/>
                                        </p:tgtEl>
                                      </p:cBhvr>
                                      <p:to x="100000" y="100000"/>
                                    </p:animScale>
                                    <p:animScale>
                                      <p:cBhvr>
                                        <p:cTn id="75" dur="26">
                                          <p:stCondLst>
                                            <p:cond delay="1808"/>
                                          </p:stCondLst>
                                        </p:cTn>
                                        <p:tgtEl>
                                          <p:spTgt spid="8"/>
                                        </p:tgtEl>
                                      </p:cBhvr>
                                      <p:to x="100000" y="95000"/>
                                    </p:animScale>
                                    <p:animScale>
                                      <p:cBhvr>
                                        <p:cTn id="76" dur="166" decel="50000">
                                          <p:stCondLst>
                                            <p:cond delay="1834"/>
                                          </p:stCondLst>
                                        </p:cTn>
                                        <p:tgtEl>
                                          <p:spTgt spid="8"/>
                                        </p:tgtEl>
                                      </p:cBhvr>
                                      <p:to x="100000" y="100000"/>
                                    </p:animScale>
                                  </p:childTnLst>
                                </p:cTn>
                              </p:par>
                              <p:par>
                                <p:cTn id="77" presetID="26" presetClass="entr" presetSubtype="0" fill="hold" nodeType="withEffect">
                                  <p:stCondLst>
                                    <p:cond delay="200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1">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1">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1">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1">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76655FB-AD0A-46CE-B301-902B50EB310C}"/>
              </a:ext>
            </a:extLst>
          </p:cNvPr>
          <p:cNvSpPr>
            <a:spLocks noGrp="1"/>
          </p:cNvSpPr>
          <p:nvPr>
            <p:ph type="sldNum" sz="quarter" idx="12"/>
          </p:nvPr>
        </p:nvSpPr>
        <p:spPr/>
        <p:txBody>
          <a:bodyPr/>
          <a:lstStyle/>
          <a:p>
            <a:pPr>
              <a:defRPr/>
            </a:pPr>
            <a:fld id="{34E96E4C-A786-42C8-98B7-EB52B4851D53}" type="slidenum">
              <a:rPr lang="zh-CN" altLang="en-US" smtClean="0"/>
              <a:t>10</a:t>
            </a:fld>
            <a:endParaRPr lang="zh-CN" altLang="en-US"/>
          </a:p>
        </p:txBody>
      </p:sp>
      <p:sp>
        <p:nvSpPr>
          <p:cNvPr id="3" name="タイトル 1">
            <a:extLst>
              <a:ext uri="{FF2B5EF4-FFF2-40B4-BE49-F238E27FC236}">
                <a16:creationId xmlns:a16="http://schemas.microsoft.com/office/drawing/2014/main" id="{F354B763-BE8B-4408-B324-E35824A94197}"/>
              </a:ext>
            </a:extLst>
          </p:cNvPr>
          <p:cNvSpPr txBox="1">
            <a:spLocks/>
          </p:cNvSpPr>
          <p:nvPr/>
        </p:nvSpPr>
        <p:spPr>
          <a:xfrm>
            <a:off x="290355" y="135466"/>
            <a:ext cx="11656295" cy="908269"/>
          </a:xfrm>
          <a:prstGeom prst="rect">
            <a:avLst/>
          </a:prstGeom>
        </p:spPr>
        <p:txBody>
          <a:bodyPr vert="horz" lIns="91440" tIns="45720" rIns="91440" bIns="45720" rtlCol="0" anchor="b">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000" dirty="0">
                <a:solidFill>
                  <a:srgbClr val="002060"/>
                </a:solidFill>
                <a:latin typeface="HGP創英角ﾎﾟｯﾌﾟ体" pitchFamily="50" charset="-128"/>
                <a:ea typeface="HGP創英角ﾎﾟｯﾌﾟ体" pitchFamily="50" charset="-128"/>
              </a:rPr>
              <a:t>地域の子育て家庭を支援しています！</a:t>
            </a:r>
          </a:p>
        </p:txBody>
      </p:sp>
      <p:pic>
        <p:nvPicPr>
          <p:cNvPr id="4" name="図 3">
            <a:extLst>
              <a:ext uri="{FF2B5EF4-FFF2-40B4-BE49-F238E27FC236}">
                <a16:creationId xmlns:a16="http://schemas.microsoft.com/office/drawing/2014/main" id="{F3DCA550-D093-4A2E-9F7A-0EF83B3CBF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95" t="18928" r="9994" b="6033"/>
          <a:stretch/>
        </p:blipFill>
        <p:spPr>
          <a:xfrm>
            <a:off x="214780" y="1400324"/>
            <a:ext cx="3335616" cy="2247942"/>
          </a:xfrm>
          <a:prstGeom prst="rect">
            <a:avLst/>
          </a:prstGeom>
        </p:spPr>
      </p:pic>
      <p:pic>
        <p:nvPicPr>
          <p:cNvPr id="5" name="図 4">
            <a:extLst>
              <a:ext uri="{FF2B5EF4-FFF2-40B4-BE49-F238E27FC236}">
                <a16:creationId xmlns:a16="http://schemas.microsoft.com/office/drawing/2014/main" id="{5527BF31-F677-40F2-9E22-9B689B35FB0A}"/>
              </a:ext>
            </a:extLst>
          </p:cNvPr>
          <p:cNvPicPr>
            <a:picLocks noChangeAspect="1"/>
          </p:cNvPicPr>
          <p:nvPr/>
        </p:nvPicPr>
        <p:blipFill>
          <a:blip r:embed="rId4"/>
          <a:srcRect/>
          <a:stretch>
            <a:fillRect/>
          </a:stretch>
        </p:blipFill>
        <p:spPr bwMode="auto">
          <a:xfrm>
            <a:off x="8455388" y="1566163"/>
            <a:ext cx="3274219" cy="2247942"/>
          </a:xfrm>
          <a:prstGeom prst="rect">
            <a:avLst/>
          </a:prstGeom>
          <a:noFill/>
          <a:ln>
            <a:noFill/>
          </a:ln>
          <a:effectLst>
            <a:glow rad="101600">
              <a:schemeClr val="tx1">
                <a:alpha val="60000"/>
              </a:schemeClr>
            </a:glow>
            <a:softEdge rad="63500"/>
          </a:effectLst>
        </p:spPr>
      </p:pic>
      <p:sp>
        <p:nvSpPr>
          <p:cNvPr id="6" name="吹き出し: 角を丸めた四角形 5">
            <a:extLst>
              <a:ext uri="{FF2B5EF4-FFF2-40B4-BE49-F238E27FC236}">
                <a16:creationId xmlns:a16="http://schemas.microsoft.com/office/drawing/2014/main" id="{536648FD-DC7F-49A4-931F-A4366BDCF88D}"/>
              </a:ext>
            </a:extLst>
          </p:cNvPr>
          <p:cNvSpPr>
            <a:spLocks noChangeArrowheads="1"/>
          </p:cNvSpPr>
          <p:nvPr/>
        </p:nvSpPr>
        <p:spPr bwMode="auto">
          <a:xfrm>
            <a:off x="8699467" y="1145626"/>
            <a:ext cx="2786062" cy="509396"/>
          </a:xfrm>
          <a:prstGeom prst="wedgeRoundRectCallout">
            <a:avLst>
              <a:gd name="adj1" fmla="val 7134"/>
              <a:gd name="adj2" fmla="val -41269"/>
              <a:gd name="adj3" fmla="val 16667"/>
            </a:avLst>
          </a:prstGeom>
          <a:solidFill>
            <a:schemeClr val="bg1"/>
          </a:solidFill>
          <a:ln w="9525" algn="ctr">
            <a:noFill/>
            <a:round/>
            <a:headEnd/>
            <a:tailEnd/>
          </a:ln>
          <a:effectLst>
            <a:softEdge rad="63500"/>
          </a:effec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ja-JP" altLang="en-US" sz="2400" dirty="0">
                <a:latin typeface="HGMaruGothicMPRO" panose="020F0600000000000000" pitchFamily="50" charset="-128"/>
                <a:ea typeface="HGMaruGothicMPRO" panose="020F0600000000000000" pitchFamily="50" charset="-128"/>
              </a:rPr>
              <a:t>リフレッシュ</a:t>
            </a:r>
          </a:p>
        </p:txBody>
      </p:sp>
      <p:pic>
        <p:nvPicPr>
          <p:cNvPr id="8" name="Picture 5">
            <a:extLst>
              <a:ext uri="{FF2B5EF4-FFF2-40B4-BE49-F238E27FC236}">
                <a16:creationId xmlns:a16="http://schemas.microsoft.com/office/drawing/2014/main" id="{452834E6-219E-41F3-A70B-D2BAB1F4F3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4285" t="-668" r="-4285" b="668"/>
          <a:stretch>
            <a:fillRect/>
          </a:stretch>
        </p:blipFill>
        <p:spPr bwMode="auto">
          <a:xfrm>
            <a:off x="3171154" y="1208185"/>
            <a:ext cx="2499182" cy="187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吹き出し: 角を丸めた四角形 6">
            <a:extLst>
              <a:ext uri="{FF2B5EF4-FFF2-40B4-BE49-F238E27FC236}">
                <a16:creationId xmlns:a16="http://schemas.microsoft.com/office/drawing/2014/main" id="{1B8FBD01-9AB0-49EB-818E-9BEC28B9533F}"/>
              </a:ext>
            </a:extLst>
          </p:cNvPr>
          <p:cNvSpPr>
            <a:spLocks noChangeArrowheads="1"/>
          </p:cNvSpPr>
          <p:nvPr/>
        </p:nvSpPr>
        <p:spPr bwMode="auto">
          <a:xfrm>
            <a:off x="603581" y="3612202"/>
            <a:ext cx="2786062" cy="544974"/>
          </a:xfrm>
          <a:prstGeom prst="wedgeRoundRectCallout">
            <a:avLst>
              <a:gd name="adj1" fmla="val 7134"/>
              <a:gd name="adj2" fmla="val -41269"/>
              <a:gd name="adj3" fmla="val 16667"/>
            </a:avLst>
          </a:prstGeom>
          <a:solidFill>
            <a:schemeClr val="bg1"/>
          </a:solidFill>
          <a:ln w="9525" algn="ctr">
            <a:noFill/>
            <a:round/>
            <a:headEnd/>
            <a:tailEnd/>
          </a:ln>
          <a:effectLst>
            <a:softEdge rad="63500"/>
          </a:effec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ja-JP" altLang="en-US" sz="2400" dirty="0">
                <a:latin typeface="HGMaruGothicMPRO" panose="020F0600000000000000" pitchFamily="50" charset="-128"/>
                <a:ea typeface="HGMaruGothicMPRO" panose="020F0600000000000000" pitchFamily="50" charset="-128"/>
              </a:rPr>
              <a:t>園庭開放</a:t>
            </a:r>
          </a:p>
        </p:txBody>
      </p:sp>
      <p:pic>
        <p:nvPicPr>
          <p:cNvPr id="10" name="Picture 7">
            <a:extLst>
              <a:ext uri="{FF2B5EF4-FFF2-40B4-BE49-F238E27FC236}">
                <a16:creationId xmlns:a16="http://schemas.microsoft.com/office/drawing/2014/main" id="{F53269D3-2D1E-4E6A-BD32-1291250FCD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691" y="4156894"/>
            <a:ext cx="3335616" cy="2509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図 10">
            <a:extLst>
              <a:ext uri="{FF2B5EF4-FFF2-40B4-BE49-F238E27FC236}">
                <a16:creationId xmlns:a16="http://schemas.microsoft.com/office/drawing/2014/main" id="{9910E930-6B19-486F-A786-3BFEC3E558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41288" y="4086542"/>
            <a:ext cx="3270347" cy="2386086"/>
          </a:xfrm>
          <a:prstGeom prst="rect">
            <a:avLst/>
          </a:prstGeom>
          <a:noFill/>
          <a:ln w="38100">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12" name="吹き出し: 角を丸めた四角形 11">
            <a:extLst>
              <a:ext uri="{FF2B5EF4-FFF2-40B4-BE49-F238E27FC236}">
                <a16:creationId xmlns:a16="http://schemas.microsoft.com/office/drawing/2014/main" id="{45C37A65-1BBC-4696-9A60-168DA955DD78}"/>
              </a:ext>
            </a:extLst>
          </p:cNvPr>
          <p:cNvSpPr>
            <a:spLocks noChangeArrowheads="1"/>
          </p:cNvSpPr>
          <p:nvPr/>
        </p:nvSpPr>
        <p:spPr bwMode="auto">
          <a:xfrm>
            <a:off x="7373938" y="5841486"/>
            <a:ext cx="2786062" cy="544974"/>
          </a:xfrm>
          <a:prstGeom prst="wedgeRoundRectCallout">
            <a:avLst>
              <a:gd name="adj1" fmla="val 7134"/>
              <a:gd name="adj2" fmla="val -41269"/>
              <a:gd name="adj3" fmla="val 16667"/>
            </a:avLst>
          </a:prstGeom>
          <a:solidFill>
            <a:schemeClr val="bg1"/>
          </a:solidFill>
          <a:ln w="9525" algn="ctr">
            <a:noFill/>
            <a:round/>
            <a:headEnd/>
            <a:tailEnd/>
          </a:ln>
          <a:effectLst>
            <a:softEdge rad="63500"/>
          </a:effec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ja-JP" altLang="en-US" sz="2400" dirty="0">
                <a:latin typeface="HGMaruGothicMPRO" panose="020F0600000000000000" pitchFamily="50" charset="-128"/>
                <a:ea typeface="HGMaruGothicMPRO" panose="020F0600000000000000" pitchFamily="50" charset="-128"/>
              </a:rPr>
              <a:t>乳児プログラム</a:t>
            </a:r>
          </a:p>
        </p:txBody>
      </p:sp>
      <p:pic>
        <p:nvPicPr>
          <p:cNvPr id="13" name="図 12">
            <a:extLst>
              <a:ext uri="{FF2B5EF4-FFF2-40B4-BE49-F238E27FC236}">
                <a16:creationId xmlns:a16="http://schemas.microsoft.com/office/drawing/2014/main" id="{1750ED20-3CB7-4280-A108-01C6B84942F6}"/>
              </a:ext>
            </a:extLst>
          </p:cNvPr>
          <p:cNvPicPr>
            <a:picLocks noChangeAspect="1" noChangeArrowheads="1"/>
          </p:cNvPicPr>
          <p:nvPr/>
        </p:nvPicPr>
        <p:blipFill>
          <a:blip r:embed="rId8"/>
          <a:srcRect/>
          <a:stretch>
            <a:fillRect/>
          </a:stretch>
        </p:blipFill>
        <p:spPr bwMode="auto">
          <a:xfrm>
            <a:off x="3874356" y="3683025"/>
            <a:ext cx="3270347" cy="2690597"/>
          </a:xfrm>
          <a:prstGeom prst="ellipse">
            <a:avLst/>
          </a:prstGeom>
          <a:ln w="38100">
            <a:solidFill>
              <a:srgbClr val="3399FF"/>
            </a:solidFill>
            <a:miter lim="800000"/>
            <a:headEnd/>
            <a:tailEnd/>
          </a:ln>
          <a:effectLst/>
        </p:spPr>
      </p:pic>
      <p:sp>
        <p:nvSpPr>
          <p:cNvPr id="14" name="吹き出し: 角を丸めた四角形 13">
            <a:extLst>
              <a:ext uri="{FF2B5EF4-FFF2-40B4-BE49-F238E27FC236}">
                <a16:creationId xmlns:a16="http://schemas.microsoft.com/office/drawing/2014/main" id="{0EEF29C6-A199-493D-A708-E4865A8702C2}"/>
              </a:ext>
            </a:extLst>
          </p:cNvPr>
          <p:cNvSpPr>
            <a:spLocks noChangeArrowheads="1"/>
          </p:cNvSpPr>
          <p:nvPr/>
        </p:nvSpPr>
        <p:spPr bwMode="auto">
          <a:xfrm>
            <a:off x="4310675" y="6083864"/>
            <a:ext cx="2786062" cy="544974"/>
          </a:xfrm>
          <a:prstGeom prst="wedgeRoundRectCallout">
            <a:avLst>
              <a:gd name="adj1" fmla="val 7134"/>
              <a:gd name="adj2" fmla="val -41269"/>
              <a:gd name="adj3" fmla="val 16667"/>
            </a:avLst>
          </a:prstGeom>
          <a:solidFill>
            <a:schemeClr val="bg1"/>
          </a:solidFill>
          <a:ln w="9525" algn="ctr">
            <a:noFill/>
            <a:round/>
            <a:headEnd/>
            <a:tailEnd/>
          </a:ln>
          <a:effectLst>
            <a:softEdge rad="63500"/>
          </a:effec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ja-JP" altLang="en-US" sz="2400" dirty="0">
                <a:latin typeface="HGMaruGothicMPRO" panose="020F0600000000000000" pitchFamily="50" charset="-128"/>
                <a:ea typeface="HGMaruGothicMPRO" panose="020F0600000000000000" pitchFamily="50" charset="-128"/>
              </a:rPr>
              <a:t>プレママセミナー</a:t>
            </a:r>
          </a:p>
        </p:txBody>
      </p:sp>
      <p:pic>
        <p:nvPicPr>
          <p:cNvPr id="15" name="Picture 2" descr="G:\マザースクール\CIMG4357.JPG">
            <a:extLst>
              <a:ext uri="{FF2B5EF4-FFF2-40B4-BE49-F238E27FC236}">
                <a16:creationId xmlns:a16="http://schemas.microsoft.com/office/drawing/2014/main" id="{7B4F275A-29B5-4A42-A1EC-54B6FCBC0189}"/>
              </a:ext>
            </a:extLst>
          </p:cNvPr>
          <p:cNvPicPr>
            <a:picLocks noChangeAspect="1" noChangeArrowheads="1"/>
          </p:cNvPicPr>
          <p:nvPr/>
        </p:nvPicPr>
        <p:blipFill>
          <a:blip r:embed="rId9"/>
          <a:srcRect/>
          <a:stretch>
            <a:fillRect/>
          </a:stretch>
        </p:blipFill>
        <p:spPr bwMode="auto">
          <a:xfrm>
            <a:off x="5454289" y="1614661"/>
            <a:ext cx="2879059" cy="2159295"/>
          </a:xfrm>
          <a:prstGeom prst="ellipse">
            <a:avLst/>
          </a:prstGeom>
          <a:ln>
            <a:noFill/>
          </a:ln>
          <a:effectLst>
            <a:softEdge rad="63500"/>
          </a:effectLst>
        </p:spPr>
      </p:pic>
    </p:spTree>
    <p:extLst>
      <p:ext uri="{BB962C8B-B14F-4D97-AF65-F5344CB8AC3E}">
        <p14:creationId xmlns:p14="http://schemas.microsoft.com/office/powerpoint/2010/main" val="204112685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0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0B8D6D-D2A7-4EBC-B052-410A86593CD8}"/>
              </a:ext>
            </a:extLst>
          </p:cNvPr>
          <p:cNvSpPr>
            <a:spLocks noGrp="1"/>
          </p:cNvSpPr>
          <p:nvPr>
            <p:ph type="sldNum" sz="quarter" idx="12"/>
          </p:nvPr>
        </p:nvSpPr>
        <p:spPr/>
        <p:txBody>
          <a:bodyPr/>
          <a:lstStyle/>
          <a:p>
            <a:pPr>
              <a:defRPr/>
            </a:pPr>
            <a:fld id="{34E96E4C-A786-42C8-98B7-EB52B4851D53}" type="slidenum">
              <a:rPr lang="zh-CN" altLang="en-US" smtClean="0"/>
              <a:t>11</a:t>
            </a:fld>
            <a:endParaRPr lang="zh-CN" altLang="en-US"/>
          </a:p>
        </p:txBody>
      </p:sp>
      <p:sp>
        <p:nvSpPr>
          <p:cNvPr id="3" name="タイトル 1">
            <a:extLst>
              <a:ext uri="{FF2B5EF4-FFF2-40B4-BE49-F238E27FC236}">
                <a16:creationId xmlns:a16="http://schemas.microsoft.com/office/drawing/2014/main" id="{AD4C96DF-F490-4260-AE96-551D7E00CCF7}"/>
              </a:ext>
            </a:extLst>
          </p:cNvPr>
          <p:cNvSpPr txBox="1">
            <a:spLocks/>
          </p:cNvSpPr>
          <p:nvPr/>
        </p:nvSpPr>
        <p:spPr>
          <a:xfrm>
            <a:off x="2450595" y="241213"/>
            <a:ext cx="7772400" cy="901235"/>
          </a:xfrm>
          <a:prstGeom prst="rect">
            <a:avLst/>
          </a:prstGeom>
        </p:spPr>
        <p:txBody>
          <a:bodyPr vert="horz" lIns="91440" tIns="45720" rIns="91440" bIns="45720" rtlCol="0" anchor="b">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000" dirty="0">
                <a:solidFill>
                  <a:srgbClr val="002060"/>
                </a:solidFill>
                <a:latin typeface="HGP創英角ﾎﾟｯﾌﾟ体" pitchFamily="50" charset="-128"/>
                <a:ea typeface="HGP創英角ﾎﾟｯﾌﾟ体" pitchFamily="50" charset="-128"/>
              </a:rPr>
              <a:t>わたしたち職員も成長します</a:t>
            </a:r>
          </a:p>
        </p:txBody>
      </p:sp>
      <p:pic>
        <p:nvPicPr>
          <p:cNvPr id="4" name="コンテンツ プレースホルダー 5">
            <a:extLst>
              <a:ext uri="{FF2B5EF4-FFF2-40B4-BE49-F238E27FC236}">
                <a16:creationId xmlns:a16="http://schemas.microsoft.com/office/drawing/2014/main" id="{06684454-A929-4A11-B494-D51B916855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1115" y="2687851"/>
            <a:ext cx="4541295" cy="3391399"/>
          </a:xfrm>
          <a:prstGeom prst="rect">
            <a:avLst/>
          </a:prstGeom>
        </p:spPr>
      </p:pic>
      <p:pic>
        <p:nvPicPr>
          <p:cNvPr id="5" name="コンテンツ プレースホルダー 6">
            <a:extLst>
              <a:ext uri="{FF2B5EF4-FFF2-40B4-BE49-F238E27FC236}">
                <a16:creationId xmlns:a16="http://schemas.microsoft.com/office/drawing/2014/main" id="{86253222-BA81-481A-8A48-60E770472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415" y="3143497"/>
            <a:ext cx="5814646" cy="3212854"/>
          </a:xfrm>
          <a:prstGeom prst="rect">
            <a:avLst/>
          </a:prstGeom>
        </p:spPr>
      </p:pic>
      <p:pic>
        <p:nvPicPr>
          <p:cNvPr id="6" name="コンテンツ プレースホルダー 6">
            <a:extLst>
              <a:ext uri="{FF2B5EF4-FFF2-40B4-BE49-F238E27FC236}">
                <a16:creationId xmlns:a16="http://schemas.microsoft.com/office/drawing/2014/main" id="{80EEC815-FCA7-4CC2-8ACF-993EC9C6FE1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rot="20732019">
            <a:off x="292151" y="1528139"/>
            <a:ext cx="2680903" cy="1922413"/>
          </a:xfrm>
          <a:prstGeom prst="rect">
            <a:avLst/>
          </a:prstGeom>
        </p:spPr>
      </p:pic>
      <p:sp>
        <p:nvSpPr>
          <p:cNvPr id="7" name="テキスト ボックス 6">
            <a:extLst>
              <a:ext uri="{FF2B5EF4-FFF2-40B4-BE49-F238E27FC236}">
                <a16:creationId xmlns:a16="http://schemas.microsoft.com/office/drawing/2014/main" id="{13B4F16F-7D45-40B1-AC62-927C262D4DB1}"/>
              </a:ext>
            </a:extLst>
          </p:cNvPr>
          <p:cNvSpPr txBox="1"/>
          <p:nvPr/>
        </p:nvSpPr>
        <p:spPr>
          <a:xfrm>
            <a:off x="3170675" y="1505136"/>
            <a:ext cx="8873743" cy="1200329"/>
          </a:xfrm>
          <a:prstGeom prst="rect">
            <a:avLst/>
          </a:prstGeom>
          <a:noFill/>
        </p:spPr>
        <p:txBody>
          <a:bodyPr wrap="square" rtlCol="0">
            <a:spAutoFit/>
          </a:bodyPr>
          <a:lstStyle/>
          <a:p>
            <a:r>
              <a:rPr lang="ja-JP" altLang="en-US" sz="2400" dirty="0">
                <a:latin typeface="Meiryo UI" pitchFamily="50" charset="-128"/>
                <a:ea typeface="Meiryo UI" pitchFamily="50" charset="-128"/>
                <a:cs typeface="Meiryo UI" pitchFamily="50" charset="-128"/>
              </a:rPr>
              <a:t>法人内で研修や職員間交流も行っています。</a:t>
            </a:r>
            <a:endParaRPr lang="en-US" altLang="ja-JP" sz="2400" dirty="0">
              <a:latin typeface="Meiryo UI" pitchFamily="50" charset="-128"/>
              <a:ea typeface="Meiryo UI" pitchFamily="50" charset="-128"/>
              <a:cs typeface="Meiryo UI" pitchFamily="50" charset="-128"/>
            </a:endParaRPr>
          </a:p>
          <a:p>
            <a:r>
              <a:rPr lang="ja-JP" altLang="en-US" sz="2400" dirty="0">
                <a:latin typeface="Meiryo UI" pitchFamily="50" charset="-128"/>
                <a:ea typeface="Meiryo UI" pitchFamily="50" charset="-128"/>
                <a:cs typeface="Meiryo UI" pitchFamily="50" charset="-128"/>
              </a:rPr>
              <a:t>また、課題になった本を読み感想文を書いたり、読書会を開いたりして、自己研鑽しています。</a:t>
            </a:r>
            <a:endParaRPr lang="en-US" altLang="ja-JP"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320070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EAB6E43-207B-4CEE-B842-0F3F4F62F737}"/>
              </a:ext>
            </a:extLst>
          </p:cNvPr>
          <p:cNvSpPr>
            <a:spLocks noGrp="1"/>
          </p:cNvSpPr>
          <p:nvPr>
            <p:ph type="sldNum" sz="quarter" idx="12"/>
          </p:nvPr>
        </p:nvSpPr>
        <p:spPr/>
        <p:txBody>
          <a:bodyPr/>
          <a:lstStyle/>
          <a:p>
            <a:pPr>
              <a:defRPr/>
            </a:pPr>
            <a:fld id="{34E96E4C-A786-42C8-98B7-EB52B4851D53}" type="slidenum">
              <a:rPr lang="zh-CN" altLang="en-US" smtClean="0"/>
              <a:t>12</a:t>
            </a:fld>
            <a:endParaRPr lang="zh-CN" altLang="en-US"/>
          </a:p>
        </p:txBody>
      </p:sp>
      <p:sp>
        <p:nvSpPr>
          <p:cNvPr id="3" name="タイトル 1">
            <a:extLst>
              <a:ext uri="{FF2B5EF4-FFF2-40B4-BE49-F238E27FC236}">
                <a16:creationId xmlns:a16="http://schemas.microsoft.com/office/drawing/2014/main" id="{A31A831E-A093-45DF-A75E-317750AE0D7D}"/>
              </a:ext>
            </a:extLst>
          </p:cNvPr>
          <p:cNvSpPr txBox="1">
            <a:spLocks/>
          </p:cNvSpPr>
          <p:nvPr/>
        </p:nvSpPr>
        <p:spPr>
          <a:xfrm>
            <a:off x="1460485" y="79527"/>
            <a:ext cx="8865985" cy="901235"/>
          </a:xfrm>
          <a:prstGeom prst="rect">
            <a:avLst/>
          </a:prstGeom>
        </p:spPr>
        <p:txBody>
          <a:bodyPr vert="horz" lIns="91440" tIns="45720" rIns="91440" bIns="45720" rtlCol="0" anchor="b">
            <a:normAutofit fontScale="925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000" dirty="0">
                <a:solidFill>
                  <a:srgbClr val="002060"/>
                </a:solidFill>
                <a:latin typeface="HGP創英角ﾎﾟｯﾌﾟ体" pitchFamily="50" charset="-128"/>
                <a:ea typeface="HGP創英角ﾎﾟｯﾌﾟ体" pitchFamily="50" charset="-128"/>
              </a:rPr>
              <a:t>どんな行事があるの・・・？～職員版～</a:t>
            </a:r>
          </a:p>
        </p:txBody>
      </p:sp>
      <p:sp>
        <p:nvSpPr>
          <p:cNvPr id="4" name="テキスト ボックス 3">
            <a:extLst>
              <a:ext uri="{FF2B5EF4-FFF2-40B4-BE49-F238E27FC236}">
                <a16:creationId xmlns:a16="http://schemas.microsoft.com/office/drawing/2014/main" id="{DB33DD78-E51F-4849-8A51-81EC746CCFBF}"/>
              </a:ext>
            </a:extLst>
          </p:cNvPr>
          <p:cNvSpPr txBox="1"/>
          <p:nvPr/>
        </p:nvSpPr>
        <p:spPr>
          <a:xfrm>
            <a:off x="5368141" y="1114232"/>
            <a:ext cx="5725181" cy="954107"/>
          </a:xfrm>
          <a:prstGeom prst="rect">
            <a:avLst/>
          </a:prstGeom>
          <a:noFill/>
        </p:spPr>
        <p:txBody>
          <a:bodyPr wrap="square" rtlCol="0">
            <a:spAutoFit/>
          </a:bodyPr>
          <a:lstStyle/>
          <a:p>
            <a:r>
              <a:rPr kumimoji="1" lang="ja-JP" altLang="en-US" sz="2800" dirty="0">
                <a:latin typeface="HGP創英角ﾎﾟｯﾌﾟ体" pitchFamily="50" charset="-128"/>
                <a:ea typeface="HGP創英角ﾎﾟｯﾌﾟ体" pitchFamily="50" charset="-128"/>
              </a:rPr>
              <a:t>忘年会・親睦会・ビンゴ大会・</a:t>
            </a:r>
            <a:endParaRPr kumimoji="1" lang="en-US" altLang="ja-JP" sz="2800" dirty="0">
              <a:latin typeface="HGP創英角ﾎﾟｯﾌﾟ体" pitchFamily="50" charset="-128"/>
              <a:ea typeface="HGP創英角ﾎﾟｯﾌﾟ体" pitchFamily="50" charset="-128"/>
            </a:endParaRPr>
          </a:p>
          <a:p>
            <a:r>
              <a:rPr kumimoji="1" lang="ja-JP" altLang="en-US" sz="2800" dirty="0">
                <a:latin typeface="HGP創英角ﾎﾟｯﾌﾟ体" pitchFamily="50" charset="-128"/>
                <a:ea typeface="HGP創英角ﾎﾟｯﾌﾟ体" pitchFamily="50" charset="-128"/>
              </a:rPr>
              <a:t>カラオケ大会・ビアパーティなど</a:t>
            </a:r>
            <a:endParaRPr kumimoji="1" lang="en-US" altLang="ja-JP" sz="2800" dirty="0">
              <a:latin typeface="HGP創英角ﾎﾟｯﾌﾟ体" pitchFamily="50" charset="-128"/>
              <a:ea typeface="HGP創英角ﾎﾟｯﾌﾟ体" pitchFamily="50" charset="-128"/>
            </a:endParaRPr>
          </a:p>
        </p:txBody>
      </p:sp>
      <p:pic>
        <p:nvPicPr>
          <p:cNvPr id="5" name="コンテンツ プレースホルダー 9">
            <a:extLst>
              <a:ext uri="{FF2B5EF4-FFF2-40B4-BE49-F238E27FC236}">
                <a16:creationId xmlns:a16="http://schemas.microsoft.com/office/drawing/2014/main" id="{3CAC1E03-FCB0-4F1D-A6CD-0554CE3A7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6670" y="2472126"/>
            <a:ext cx="4997322" cy="2810993"/>
          </a:xfrm>
          <a:prstGeom prst="rect">
            <a:avLst/>
          </a:prstGeom>
        </p:spPr>
      </p:pic>
      <p:pic>
        <p:nvPicPr>
          <p:cNvPr id="6" name="コンテンツ プレースホルダー 9">
            <a:extLst>
              <a:ext uri="{FF2B5EF4-FFF2-40B4-BE49-F238E27FC236}">
                <a16:creationId xmlns:a16="http://schemas.microsoft.com/office/drawing/2014/main" id="{A733DE97-6999-423C-91F0-15DACAF785C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70375" y="1443089"/>
            <a:ext cx="4172879" cy="2352357"/>
          </a:xfrm>
          <a:prstGeom prst="rect">
            <a:avLst/>
          </a:prstGeom>
        </p:spPr>
      </p:pic>
      <p:sp>
        <p:nvSpPr>
          <p:cNvPr id="7" name="フローチャート : 順次アクセス記憶 6">
            <a:extLst>
              <a:ext uri="{FF2B5EF4-FFF2-40B4-BE49-F238E27FC236}">
                <a16:creationId xmlns:a16="http://schemas.microsoft.com/office/drawing/2014/main" id="{E03F38AC-0B8F-41FF-9831-FF79312904D8}"/>
              </a:ext>
            </a:extLst>
          </p:cNvPr>
          <p:cNvSpPr/>
          <p:nvPr/>
        </p:nvSpPr>
        <p:spPr>
          <a:xfrm>
            <a:off x="5857219" y="5423691"/>
            <a:ext cx="5725181" cy="792088"/>
          </a:xfrm>
          <a:prstGeom prst="flowChartMagneticTap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rgbClr val="002060"/>
                </a:solidFill>
                <a:latin typeface="HGP創英角ﾎﾟｯﾌﾟ体" pitchFamily="50" charset="-128"/>
                <a:ea typeface="HGP創英角ﾎﾟｯﾌﾟ体" pitchFamily="50" charset="-128"/>
              </a:rPr>
              <a:t>職員も楽しみな行事があります♪</a:t>
            </a:r>
          </a:p>
        </p:txBody>
      </p:sp>
      <p:pic>
        <p:nvPicPr>
          <p:cNvPr id="9" name="図 8">
            <a:extLst>
              <a:ext uri="{FF2B5EF4-FFF2-40B4-BE49-F238E27FC236}">
                <a16:creationId xmlns:a16="http://schemas.microsoft.com/office/drawing/2014/main" id="{0120A4E6-698C-4A3A-8AA9-D9D851B8A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535" y="3903372"/>
            <a:ext cx="3747991" cy="2810993"/>
          </a:xfrm>
          <a:prstGeom prst="rect">
            <a:avLst/>
          </a:prstGeom>
        </p:spPr>
      </p:pic>
    </p:spTree>
    <p:extLst>
      <p:ext uri="{BB962C8B-B14F-4D97-AF65-F5344CB8AC3E}">
        <p14:creationId xmlns:p14="http://schemas.microsoft.com/office/powerpoint/2010/main" val="3025274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ppt_x"/>
                                          </p:val>
                                        </p:tav>
                                        <p:tav tm="100000">
                                          <p:val>
                                            <p:strVal val="#ppt_x"/>
                                          </p:val>
                                        </p:tav>
                                      </p:tavLst>
                                    </p:anim>
                                    <p:anim calcmode="lin" valueType="num">
                                      <p:cBhvr additive="base">
                                        <p:cTn id="20"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smtClean="0"/>
              <a:t>13</a:t>
            </a:fld>
            <a:endParaRPr lang="zh-CN" altLang="en-US"/>
          </a:p>
        </p:txBody>
      </p:sp>
      <p:sp>
        <p:nvSpPr>
          <p:cNvPr id="29" name="TextBox 10"/>
          <p:cNvSpPr txBox="1"/>
          <p:nvPr/>
        </p:nvSpPr>
        <p:spPr>
          <a:xfrm>
            <a:off x="289274" y="326759"/>
            <a:ext cx="5460606" cy="1200329"/>
          </a:xfrm>
          <a:prstGeom prst="rect">
            <a:avLst/>
          </a:prstGeom>
          <a:solidFill>
            <a:schemeClr val="bg1"/>
          </a:solidFill>
          <a:effectLst>
            <a:softEdge rad="127000"/>
          </a:effectLst>
        </p:spPr>
        <p:txBody>
          <a:bodyPr wrap="square" rtlCol="0">
            <a:spAutoFit/>
          </a:bodyPr>
          <a:lstStyle/>
          <a:p>
            <a:pPr algn="ctr"/>
            <a:r>
              <a:rPr lang="ja-JP" altLang="en-US" sz="3600" dirty="0">
                <a:latin typeface="UD デジタル 教科書体 NK-B" panose="02020700000000000000" pitchFamily="18" charset="-128"/>
                <a:ea typeface="UD デジタル 教科書体 NK-B" panose="02020700000000000000" pitchFamily="18" charset="-128"/>
              </a:rPr>
              <a:t>認定こども園にはいろんな</a:t>
            </a:r>
            <a:endParaRPr lang="en-US" altLang="ja-JP" sz="3600" dirty="0">
              <a:latin typeface="UD デジタル 教科書体 NK-B" panose="02020700000000000000" pitchFamily="18" charset="-128"/>
              <a:ea typeface="UD デジタル 教科書体 NK-B" panose="02020700000000000000" pitchFamily="18" charset="-128"/>
            </a:endParaRPr>
          </a:p>
          <a:p>
            <a:pPr algn="ctr"/>
            <a:r>
              <a:rPr lang="ja-JP" altLang="en-US" sz="3600" dirty="0">
                <a:latin typeface="UD デジタル 教科書体 NK-B" panose="02020700000000000000" pitchFamily="18" charset="-128"/>
                <a:ea typeface="UD デジタル 教科書体 NK-B" panose="02020700000000000000" pitchFamily="18" charset="-128"/>
              </a:rPr>
              <a:t>職種の人がいます！</a:t>
            </a:r>
          </a:p>
        </p:txBody>
      </p:sp>
      <p:pic>
        <p:nvPicPr>
          <p:cNvPr id="12" name="図 11">
            <a:extLst>
              <a:ext uri="{FF2B5EF4-FFF2-40B4-BE49-F238E27FC236}">
                <a16:creationId xmlns:a16="http://schemas.microsoft.com/office/drawing/2014/main" id="{E7C2D5DA-CEC2-4615-B0CF-1C18115F70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80" y="1831322"/>
            <a:ext cx="5771407" cy="3322627"/>
          </a:xfrm>
          <a:prstGeom prst="rect">
            <a:avLst/>
          </a:prstGeom>
        </p:spPr>
      </p:pic>
      <p:sp>
        <p:nvSpPr>
          <p:cNvPr id="34" name="TextBox 10">
            <a:extLst>
              <a:ext uri="{FF2B5EF4-FFF2-40B4-BE49-F238E27FC236}">
                <a16:creationId xmlns:a16="http://schemas.microsoft.com/office/drawing/2014/main" id="{AE11C56D-2341-4166-97AB-A0709FD8F291}"/>
              </a:ext>
            </a:extLst>
          </p:cNvPr>
          <p:cNvSpPr txBox="1"/>
          <p:nvPr/>
        </p:nvSpPr>
        <p:spPr>
          <a:xfrm>
            <a:off x="6986869" y="326759"/>
            <a:ext cx="3878123" cy="646331"/>
          </a:xfrm>
          <a:prstGeom prst="rect">
            <a:avLst/>
          </a:prstGeom>
          <a:solidFill>
            <a:schemeClr val="bg1"/>
          </a:solidFill>
          <a:effectLst>
            <a:softEdge rad="127000"/>
          </a:effectLst>
        </p:spPr>
        <p:txBody>
          <a:bodyPr wrap="square" rtlCol="0">
            <a:spAutoFit/>
          </a:bodyPr>
          <a:lstStyle/>
          <a:p>
            <a:pPr algn="ctr"/>
            <a:r>
              <a:rPr lang="ja-JP" altLang="en-US" sz="3600" dirty="0">
                <a:latin typeface="UD デジタル 教科書体 NK-B" panose="02020700000000000000" pitchFamily="18" charset="-128"/>
                <a:ea typeface="UD デジタル 教科書体 NK-B" panose="02020700000000000000" pitchFamily="18" charset="-128"/>
              </a:rPr>
              <a:t>処遇対応は？</a:t>
            </a:r>
          </a:p>
        </p:txBody>
      </p:sp>
      <p:sp>
        <p:nvSpPr>
          <p:cNvPr id="35" name="TextBox 10">
            <a:extLst>
              <a:ext uri="{FF2B5EF4-FFF2-40B4-BE49-F238E27FC236}">
                <a16:creationId xmlns:a16="http://schemas.microsoft.com/office/drawing/2014/main" id="{8716CF9D-C8E3-49EB-A941-1DA37F473350}"/>
              </a:ext>
            </a:extLst>
          </p:cNvPr>
          <p:cNvSpPr txBox="1"/>
          <p:nvPr/>
        </p:nvSpPr>
        <p:spPr>
          <a:xfrm>
            <a:off x="6186010" y="1229295"/>
            <a:ext cx="5728695" cy="5262979"/>
          </a:xfrm>
          <a:prstGeom prst="rect">
            <a:avLst/>
          </a:prstGeom>
          <a:noFill/>
        </p:spPr>
        <p:txBody>
          <a:bodyPr wrap="square" rtlCol="0">
            <a:spAutoFit/>
          </a:bodyPr>
          <a:lstStyle/>
          <a:p>
            <a:r>
              <a:rPr lang="ja-JP" altLang="en-US" sz="3200" dirty="0">
                <a:solidFill>
                  <a:srgbClr val="002060"/>
                </a:solidFill>
                <a:latin typeface="UD デジタル 教科書体 NK-B" panose="02020700000000000000" pitchFamily="18" charset="-128"/>
                <a:ea typeface="UD デジタル 教科書体 NK-B" panose="02020700000000000000" pitchFamily="18" charset="-128"/>
              </a:rPr>
              <a:t>◎　公休　年間１０８日</a:t>
            </a:r>
            <a:endParaRPr lang="en-US" altLang="ja-JP" sz="3200" dirty="0">
              <a:solidFill>
                <a:srgbClr val="002060"/>
              </a:solidFill>
              <a:latin typeface="UD デジタル 教科書体 NK-B" panose="02020700000000000000" pitchFamily="18" charset="-128"/>
              <a:ea typeface="UD デジタル 教科書体 NK-B" panose="02020700000000000000" pitchFamily="18" charset="-128"/>
            </a:endParaRPr>
          </a:p>
          <a:p>
            <a:endParaRPr lang="en-US" altLang="ja-JP" sz="2400" dirty="0">
              <a:solidFill>
                <a:srgbClr val="002060"/>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rgbClr val="002060"/>
                </a:solidFill>
                <a:latin typeface="UD デジタル 教科書体 NK-B" panose="02020700000000000000" pitchFamily="18" charset="-128"/>
                <a:ea typeface="UD デジタル 教科書体 NK-B" panose="02020700000000000000" pitchFamily="18" charset="-128"/>
              </a:rPr>
              <a:t>◎　有給　１０日～</a:t>
            </a:r>
            <a:endParaRPr lang="en-US" altLang="ja-JP" sz="3200" dirty="0">
              <a:solidFill>
                <a:srgbClr val="002060"/>
              </a:solidFill>
              <a:latin typeface="UD デジタル 教科書体 NK-B" panose="02020700000000000000" pitchFamily="18" charset="-128"/>
              <a:ea typeface="UD デジタル 教科書体 NK-B" panose="02020700000000000000" pitchFamily="18" charset="-128"/>
            </a:endParaRPr>
          </a:p>
          <a:p>
            <a:r>
              <a:rPr lang="ja-JP" altLang="en-US" sz="2000" dirty="0">
                <a:solidFill>
                  <a:srgbClr val="002060"/>
                </a:solidFill>
                <a:latin typeface="UD デジタル 教科書体 NK-B" panose="02020700000000000000" pitchFamily="18" charset="-128"/>
                <a:ea typeface="UD デジタル 教科書体 NK-B" panose="02020700000000000000" pitchFamily="18" charset="-128"/>
              </a:rPr>
              <a:t>　　　　　</a:t>
            </a:r>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半休・時間給での有給取得可能</a:t>
            </a:r>
            <a:endParaRPr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a:p>
            <a:endParaRPr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rgbClr val="002060"/>
                </a:solidFill>
                <a:latin typeface="UD デジタル 教科書体 NK-B" panose="02020700000000000000" pitchFamily="18" charset="-128"/>
                <a:ea typeface="UD デジタル 教科書体 NK-B" panose="02020700000000000000" pitchFamily="18" charset="-128"/>
              </a:rPr>
              <a:t>◎　１年目から</a:t>
            </a:r>
            <a:r>
              <a:rPr lang="ja-JP" altLang="en-US" sz="3200" dirty="0">
                <a:solidFill>
                  <a:srgbClr val="FF0000"/>
                </a:solidFill>
                <a:latin typeface="UD デジタル 教科書体 NK-B" panose="02020700000000000000" pitchFamily="18" charset="-128"/>
                <a:ea typeface="UD デジタル 教科書体 NK-B" panose="02020700000000000000" pitchFamily="18" charset="-128"/>
              </a:rPr>
              <a:t>１週間休み</a:t>
            </a:r>
            <a:r>
              <a:rPr lang="ja-JP" altLang="en-US" sz="3200" dirty="0">
                <a:solidFill>
                  <a:srgbClr val="002060"/>
                </a:solidFill>
                <a:latin typeface="UD デジタル 教科書体 NK-B" panose="02020700000000000000" pitchFamily="18" charset="-128"/>
                <a:ea typeface="UD デジタル 教科書体 NK-B" panose="02020700000000000000" pitchFamily="18" charset="-128"/>
              </a:rPr>
              <a:t>あり</a:t>
            </a:r>
            <a:endParaRPr lang="en-US" altLang="ja-JP" sz="3200" dirty="0">
              <a:solidFill>
                <a:srgbClr val="002060"/>
              </a:solidFill>
              <a:latin typeface="UD デジタル 教科書体 NK-B" panose="02020700000000000000" pitchFamily="18" charset="-128"/>
              <a:ea typeface="UD デジタル 教科書体 NK-B" panose="02020700000000000000" pitchFamily="18" charset="-128"/>
            </a:endParaRPr>
          </a:p>
          <a:p>
            <a:endParaRPr lang="en-US" altLang="ja-JP" sz="2400" dirty="0">
              <a:solidFill>
                <a:srgbClr val="002060"/>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rgbClr val="002060"/>
                </a:solidFill>
                <a:latin typeface="UD デジタル 教科書体 NK-B" panose="02020700000000000000" pitchFamily="18" charset="-128"/>
                <a:ea typeface="UD デジタル 教科書体 NK-B" panose="02020700000000000000" pitchFamily="18" charset="-128"/>
              </a:rPr>
              <a:t>◎　育児休暇、短時間勤務制度</a:t>
            </a:r>
            <a:endParaRPr lang="en-US" altLang="ja-JP" sz="3200" dirty="0">
              <a:solidFill>
                <a:srgbClr val="002060"/>
              </a:solidFill>
              <a:latin typeface="UD デジタル 教科書体 NK-B" panose="02020700000000000000" pitchFamily="18" charset="-128"/>
              <a:ea typeface="UD デジタル 教科書体 NK-B" panose="02020700000000000000" pitchFamily="18" charset="-128"/>
            </a:endParaRPr>
          </a:p>
          <a:p>
            <a:endParaRPr lang="en-US" altLang="ja-JP" sz="2400" dirty="0">
              <a:solidFill>
                <a:srgbClr val="002060"/>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rgbClr val="002060"/>
                </a:solidFill>
                <a:latin typeface="UD デジタル 教科書体 NK-B" panose="02020700000000000000" pitchFamily="18" charset="-128"/>
                <a:ea typeface="UD デジタル 教科書体 NK-B" panose="02020700000000000000" pitchFamily="18" charset="-128"/>
              </a:rPr>
              <a:t>◎　家賃手当</a:t>
            </a:r>
            <a:endParaRPr lang="en-US" altLang="ja-JP" sz="3200" dirty="0">
              <a:solidFill>
                <a:srgbClr val="002060"/>
              </a:solidFill>
              <a:latin typeface="UD デジタル 教科書体 NK-B" panose="02020700000000000000" pitchFamily="18" charset="-128"/>
              <a:ea typeface="UD デジタル 教科書体 NK-B" panose="02020700000000000000" pitchFamily="18" charset="-128"/>
            </a:endParaRPr>
          </a:p>
          <a:p>
            <a:endParaRPr lang="en-US" altLang="ja-JP" sz="2400" dirty="0">
              <a:solidFill>
                <a:srgbClr val="002060"/>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rgbClr val="002060"/>
                </a:solidFill>
                <a:latin typeface="UD デジタル 教科書体 NK-B" panose="02020700000000000000" pitchFamily="18" charset="-128"/>
                <a:ea typeface="UD デジタル 教科書体 NK-B" panose="02020700000000000000" pitchFamily="18" charset="-128"/>
              </a:rPr>
              <a:t>◎　駐車場代手当　　など</a:t>
            </a:r>
            <a:r>
              <a:rPr lang="ja-JP" altLang="en-US" sz="2000" dirty="0">
                <a:solidFill>
                  <a:srgbClr val="002060"/>
                </a:solidFill>
                <a:latin typeface="UD デジタル 教科書体 NK-B" panose="02020700000000000000" pitchFamily="18" charset="-128"/>
                <a:ea typeface="UD デジタル 教科書体 NK-B" panose="02020700000000000000" pitchFamily="18" charset="-128"/>
              </a:rPr>
              <a:t>　　　　</a:t>
            </a:r>
          </a:p>
        </p:txBody>
      </p:sp>
      <p:sp>
        <p:nvSpPr>
          <p:cNvPr id="3" name="四角形: 角を丸くする 2">
            <a:extLst>
              <a:ext uri="{FF2B5EF4-FFF2-40B4-BE49-F238E27FC236}">
                <a16:creationId xmlns:a16="http://schemas.microsoft.com/office/drawing/2014/main" id="{AC929A1A-22F5-4120-BDF3-DC1315B8E156}"/>
              </a:ext>
            </a:extLst>
          </p:cNvPr>
          <p:cNvSpPr/>
          <p:nvPr/>
        </p:nvSpPr>
        <p:spPr>
          <a:xfrm>
            <a:off x="377554" y="5314907"/>
            <a:ext cx="5284045" cy="1128027"/>
          </a:xfrm>
          <a:prstGeom prst="roundRect">
            <a:avLst/>
          </a:prstGeom>
          <a:solidFill>
            <a:schemeClr val="bg1"/>
          </a:solidFill>
          <a:ln w="38100">
            <a:noFill/>
            <a:prstDash val="dash"/>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男性保育教諭・若手・ベテラン</a:t>
            </a:r>
            <a:endParaRPr kumimoji="1" lang="en-US" altLang="ja-JP" sz="2400" b="1"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保育教諭が活躍しています</a:t>
            </a:r>
          </a:p>
        </p:txBody>
      </p:sp>
      <p:sp>
        <p:nvSpPr>
          <p:cNvPr id="4" name="四角形: 角を丸くする 3">
            <a:extLst>
              <a:ext uri="{FF2B5EF4-FFF2-40B4-BE49-F238E27FC236}">
                <a16:creationId xmlns:a16="http://schemas.microsoft.com/office/drawing/2014/main" id="{99718332-B53A-40B2-8B3A-F05A1AC2E47E}"/>
              </a:ext>
            </a:extLst>
          </p:cNvPr>
          <p:cNvSpPr/>
          <p:nvPr/>
        </p:nvSpPr>
        <p:spPr>
          <a:xfrm>
            <a:off x="6040227" y="1093371"/>
            <a:ext cx="5771408" cy="5446071"/>
          </a:xfrm>
          <a:prstGeom prst="roundRect">
            <a:avLst/>
          </a:prstGeom>
          <a:noFill/>
          <a:ln w="57150">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Tree>
    <p:extLst>
      <p:ext uri="{BB962C8B-B14F-4D97-AF65-F5344CB8AC3E}">
        <p14:creationId xmlns:p14="http://schemas.microsoft.com/office/powerpoint/2010/main" val="713159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90BC856-8B02-4C9C-8873-C8A2402FC9F7}"/>
              </a:ext>
            </a:extLst>
          </p:cNvPr>
          <p:cNvSpPr>
            <a:spLocks noGrp="1"/>
          </p:cNvSpPr>
          <p:nvPr>
            <p:ph type="sldNum" sz="quarter" idx="12"/>
          </p:nvPr>
        </p:nvSpPr>
        <p:spPr/>
        <p:txBody>
          <a:bodyPr/>
          <a:lstStyle/>
          <a:p>
            <a:pPr>
              <a:defRPr/>
            </a:pPr>
            <a:fld id="{34E96E4C-A786-42C8-98B7-EB52B4851D53}" type="slidenum">
              <a:rPr lang="zh-CN" altLang="en-US" smtClean="0"/>
              <a:t>14</a:t>
            </a:fld>
            <a:endParaRPr lang="zh-CN" altLang="en-US"/>
          </a:p>
        </p:txBody>
      </p:sp>
      <p:pic>
        <p:nvPicPr>
          <p:cNvPr id="4" name="図 3" descr="テキスト が含まれている画像&#10;&#10;自動的に生成された説明">
            <a:extLst>
              <a:ext uri="{FF2B5EF4-FFF2-40B4-BE49-F238E27FC236}">
                <a16:creationId xmlns:a16="http://schemas.microsoft.com/office/drawing/2014/main" id="{B0EA24FA-59AF-41E0-8FEF-65FA13A953F4}"/>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l="18286" t="17392" r="12707" b="453"/>
          <a:stretch/>
        </p:blipFill>
        <p:spPr>
          <a:xfrm>
            <a:off x="416172" y="203541"/>
            <a:ext cx="3249496" cy="3071034"/>
          </a:xfrm>
          <a:prstGeom prst="rect">
            <a:avLst/>
          </a:prstGeom>
          <a:ln>
            <a:solidFill>
              <a:srgbClr val="92D050"/>
            </a:solidFill>
          </a:ln>
          <a:effectLst>
            <a:glow rad="63500">
              <a:schemeClr val="accent1">
                <a:satMod val="175000"/>
                <a:alpha val="40000"/>
              </a:schemeClr>
            </a:glow>
            <a:softEdge rad="63500"/>
          </a:effectLst>
        </p:spPr>
      </p:pic>
      <p:pic>
        <p:nvPicPr>
          <p:cNvPr id="5" name="図 4">
            <a:extLst>
              <a:ext uri="{FF2B5EF4-FFF2-40B4-BE49-F238E27FC236}">
                <a16:creationId xmlns:a16="http://schemas.microsoft.com/office/drawing/2014/main" id="{4C61673F-58B9-4931-AB99-03B02568B126}"/>
              </a:ext>
            </a:extLst>
          </p:cNvPr>
          <p:cNvPicPr preferRelativeResize="0">
            <a:picLocks/>
          </p:cNvPicPr>
          <p:nvPr/>
        </p:nvPicPr>
        <p:blipFill rotWithShape="1">
          <a:blip r:embed="rId4" cstate="print">
            <a:extLst>
              <a:ext uri="{28A0092B-C50C-407E-A947-70E740481C1C}">
                <a14:useLocalDpi xmlns:a14="http://schemas.microsoft.com/office/drawing/2010/main" val="0"/>
              </a:ext>
            </a:extLst>
          </a:blip>
          <a:srcRect l="11937" t="7905" r="15336"/>
          <a:stretch/>
        </p:blipFill>
        <p:spPr>
          <a:xfrm>
            <a:off x="4363306" y="203541"/>
            <a:ext cx="3509414" cy="3044870"/>
          </a:xfrm>
          <a:prstGeom prst="rect">
            <a:avLst/>
          </a:prstGeom>
          <a:effectLst>
            <a:glow rad="63500">
              <a:schemeClr val="accent2">
                <a:satMod val="175000"/>
                <a:alpha val="40000"/>
              </a:schemeClr>
            </a:glow>
            <a:softEdge rad="63500"/>
          </a:effectLst>
        </p:spPr>
      </p:pic>
      <p:pic>
        <p:nvPicPr>
          <p:cNvPr id="6" name="図 5">
            <a:extLst>
              <a:ext uri="{FF2B5EF4-FFF2-40B4-BE49-F238E27FC236}">
                <a16:creationId xmlns:a16="http://schemas.microsoft.com/office/drawing/2014/main" id="{37ABCEE8-203D-4A60-B12E-05AC2D3C7C87}"/>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l="5713" r="8827"/>
          <a:stretch/>
        </p:blipFill>
        <p:spPr>
          <a:xfrm>
            <a:off x="8447705" y="203541"/>
            <a:ext cx="3426487" cy="3071034"/>
          </a:xfrm>
          <a:prstGeom prst="rect">
            <a:avLst/>
          </a:prstGeom>
          <a:effectLst>
            <a:glow rad="63500">
              <a:schemeClr val="accent4">
                <a:satMod val="175000"/>
                <a:alpha val="40000"/>
              </a:schemeClr>
            </a:glow>
            <a:softEdge rad="63500"/>
          </a:effectLst>
        </p:spPr>
      </p:pic>
      <p:pic>
        <p:nvPicPr>
          <p:cNvPr id="7" name="図 6" descr="テキスト, ホワイトボード&#10;&#10;自動的に生成された説明">
            <a:extLst>
              <a:ext uri="{FF2B5EF4-FFF2-40B4-BE49-F238E27FC236}">
                <a16:creationId xmlns:a16="http://schemas.microsoft.com/office/drawing/2014/main" id="{E70445DA-8BE7-40E9-900F-5AA4AE0FF89F}"/>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3987" r="18424"/>
          <a:stretch/>
        </p:blipFill>
        <p:spPr>
          <a:xfrm>
            <a:off x="412601" y="3503286"/>
            <a:ext cx="3246232" cy="3071034"/>
          </a:xfrm>
          <a:prstGeom prst="rect">
            <a:avLst/>
          </a:prstGeom>
          <a:effectLst>
            <a:glow rad="63500">
              <a:schemeClr val="accent3">
                <a:satMod val="175000"/>
                <a:alpha val="40000"/>
              </a:schemeClr>
            </a:glow>
            <a:softEdge rad="63500"/>
          </a:effectLst>
        </p:spPr>
      </p:pic>
      <p:pic>
        <p:nvPicPr>
          <p:cNvPr id="8" name="図 7" descr="テキスト, ホワイトボード&#10;&#10;自動的に生成された説明">
            <a:extLst>
              <a:ext uri="{FF2B5EF4-FFF2-40B4-BE49-F238E27FC236}">
                <a16:creationId xmlns:a16="http://schemas.microsoft.com/office/drawing/2014/main" id="{2159A8C5-8B71-44D5-B859-8342F5104BE4}"/>
              </a:ext>
            </a:extLst>
          </p:cNvPr>
          <p:cNvPicPr preferRelativeResize="0">
            <a:picLocks/>
          </p:cNvPicPr>
          <p:nvPr/>
        </p:nvPicPr>
        <p:blipFill rotWithShape="1">
          <a:blip r:embed="rId7">
            <a:extLst>
              <a:ext uri="{28A0092B-C50C-407E-A947-70E740481C1C}">
                <a14:useLocalDpi xmlns:a14="http://schemas.microsoft.com/office/drawing/2010/main" val="0"/>
              </a:ext>
            </a:extLst>
          </a:blip>
          <a:srcRect l="15690" r="9559"/>
          <a:stretch/>
        </p:blipFill>
        <p:spPr>
          <a:xfrm>
            <a:off x="4341293" y="3567736"/>
            <a:ext cx="3509414" cy="3071034"/>
          </a:xfrm>
          <a:prstGeom prst="rect">
            <a:avLst/>
          </a:prstGeom>
          <a:effectLst>
            <a:glow rad="63500">
              <a:schemeClr val="accent5">
                <a:satMod val="175000"/>
                <a:alpha val="40000"/>
              </a:schemeClr>
            </a:glow>
            <a:softEdge rad="63500"/>
          </a:effectLst>
        </p:spPr>
      </p:pic>
      <p:pic>
        <p:nvPicPr>
          <p:cNvPr id="9" name="図 8" descr="ボックス が含まれている画像&#10;&#10;自動的に生成された説明">
            <a:extLst>
              <a:ext uri="{FF2B5EF4-FFF2-40B4-BE49-F238E27FC236}">
                <a16:creationId xmlns:a16="http://schemas.microsoft.com/office/drawing/2014/main" id="{3D7B7253-95FC-4598-BCF5-2E588AA51FC7}"/>
              </a:ext>
            </a:extLst>
          </p:cNvPr>
          <p:cNvPicPr preferRelativeResize="0">
            <a:picLocks/>
          </p:cNvPicPr>
          <p:nvPr/>
        </p:nvPicPr>
        <p:blipFill rotWithShape="1">
          <a:blip r:embed="rId8" cstate="print">
            <a:extLst>
              <a:ext uri="{28A0092B-C50C-407E-A947-70E740481C1C}">
                <a14:useLocalDpi xmlns:a14="http://schemas.microsoft.com/office/drawing/2010/main" val="0"/>
              </a:ext>
            </a:extLst>
          </a:blip>
          <a:srcRect l="3497" t="6884" r="21476"/>
          <a:stretch/>
        </p:blipFill>
        <p:spPr>
          <a:xfrm>
            <a:off x="8430153" y="3553321"/>
            <a:ext cx="3426487" cy="3071034"/>
          </a:xfrm>
          <a:prstGeom prst="rect">
            <a:avLst/>
          </a:prstGeom>
          <a:effectLst>
            <a:glow rad="63500">
              <a:schemeClr val="accent6">
                <a:satMod val="175000"/>
                <a:alpha val="40000"/>
              </a:schemeClr>
            </a:glow>
            <a:softEdge rad="63500"/>
          </a:effectLst>
        </p:spPr>
      </p:pic>
    </p:spTree>
    <p:extLst>
      <p:ext uri="{BB962C8B-B14F-4D97-AF65-F5344CB8AC3E}">
        <p14:creationId xmlns:p14="http://schemas.microsoft.com/office/powerpoint/2010/main" val="447570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2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ppt_w</p:attrName>
                                        </p:attrNameLst>
                                      </p:cBhvr>
                                      <p:tavLst>
                                        <p:tav tm="0" fmla="#ppt_w*sin(2.5*pi*$)">
                                          <p:val>
                                            <p:fltVal val="0"/>
                                          </p:val>
                                        </p:tav>
                                        <p:tav tm="100000">
                                          <p:val>
                                            <p:fltVal val="1"/>
                                          </p:val>
                                        </p:tav>
                                      </p:tavLst>
                                    </p:anim>
                                    <p:anim calcmode="lin" valueType="num">
                                      <p:cBhvr>
                                        <p:cTn id="19" dur="2000" fill="hold"/>
                                        <p:tgtEl>
                                          <p:spTgt spid="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anim calcmode="lin" valueType="num">
                                      <p:cBhvr>
                                        <p:cTn id="28" dur="2000" fill="hold"/>
                                        <p:tgtEl>
                                          <p:spTgt spid="8"/>
                                        </p:tgtEl>
                                        <p:attrNameLst>
                                          <p:attrName>ppt_w</p:attrName>
                                        </p:attrNameLst>
                                      </p:cBhvr>
                                      <p:tavLst>
                                        <p:tav tm="0" fmla="#ppt_w*sin(2.5*pi*$)">
                                          <p:val>
                                            <p:fltVal val="0"/>
                                          </p:val>
                                        </p:tav>
                                        <p:tav tm="100000">
                                          <p:val>
                                            <p:fltVal val="1"/>
                                          </p:val>
                                        </p:tav>
                                      </p:tavLst>
                                    </p:anim>
                                    <p:anim calcmode="lin" valueType="num">
                                      <p:cBhvr>
                                        <p:cTn id="29" dur="2000" fill="hold"/>
                                        <p:tgtEl>
                                          <p:spTgt spid="8"/>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anim calcmode="lin" valueType="num">
                                      <p:cBhvr>
                                        <p:cTn id="33" dur="2000" fill="hold"/>
                                        <p:tgtEl>
                                          <p:spTgt spid="9"/>
                                        </p:tgtEl>
                                        <p:attrNameLst>
                                          <p:attrName>ppt_w</p:attrName>
                                        </p:attrNameLst>
                                      </p:cBhvr>
                                      <p:tavLst>
                                        <p:tav tm="0" fmla="#ppt_w*sin(2.5*pi*$)">
                                          <p:val>
                                            <p:fltVal val="0"/>
                                          </p:val>
                                        </p:tav>
                                        <p:tav tm="100000">
                                          <p:val>
                                            <p:fltVal val="1"/>
                                          </p:val>
                                        </p:tav>
                                      </p:tavLst>
                                    </p:anim>
                                    <p:anim calcmode="lin" valueType="num">
                                      <p:cBhvr>
                                        <p:cTn id="34"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nvCxnSpPr>
        <p:spPr>
          <a:xfrm>
            <a:off x="3890755" y="3036731"/>
            <a:ext cx="6780753" cy="0"/>
          </a:xfrm>
          <a:prstGeom prst="line">
            <a:avLst/>
          </a:pr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Freeform 5"/>
          <p:cNvSpPr/>
          <p:nvPr/>
        </p:nvSpPr>
        <p:spPr bwMode="auto">
          <a:xfrm>
            <a:off x="1325772" y="1763122"/>
            <a:ext cx="3105345" cy="2846020"/>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06A6A"/>
          </a:solidFill>
          <a:ln>
            <a:noFill/>
          </a:ln>
        </p:spPr>
        <p:txBody>
          <a:bodyPr vert="horz" wrap="square" lIns="121920" tIns="60960" rIns="121920" bIns="60960" numCol="1" anchor="t" anchorCtr="0" compatLnSpc="1"/>
          <a:lstStyle/>
          <a:p>
            <a:endParaRPr lang="zh-CN" altLang="en-US" sz="3200"/>
          </a:p>
        </p:txBody>
      </p:sp>
      <p:sp>
        <p:nvSpPr>
          <p:cNvPr id="7" name="TextBox 6"/>
          <p:cNvSpPr txBox="1"/>
          <p:nvPr/>
        </p:nvSpPr>
        <p:spPr>
          <a:xfrm>
            <a:off x="1415480" y="2528900"/>
            <a:ext cx="2700300" cy="1015663"/>
          </a:xfrm>
          <a:prstGeom prst="rect">
            <a:avLst/>
          </a:prstGeom>
          <a:noFill/>
        </p:spPr>
        <p:txBody>
          <a:bodyPr wrap="square" rtlCol="0">
            <a:spAutoFit/>
          </a:bodyPr>
          <a:lstStyle/>
          <a:p>
            <a:r>
              <a:rPr lang="en-US" altLang="zh-CN" sz="6000" dirty="0">
                <a:solidFill>
                  <a:schemeClr val="bg1"/>
                </a:solidFill>
                <a:latin typeface="华文细黑" panose="02010600040101010101" pitchFamily="2" charset="-122"/>
                <a:ea typeface="华文细黑" panose="02010600040101010101" pitchFamily="2" charset="-122"/>
                <a:cs typeface="Calibri" panose="020F0502020204030204" pitchFamily="34" charset="0"/>
              </a:rPr>
              <a:t>Thanks</a:t>
            </a:r>
            <a:r>
              <a:rPr lang="zh-CN" altLang="en-US" sz="6000" dirty="0">
                <a:solidFill>
                  <a:schemeClr val="bg1"/>
                </a:solidFill>
                <a:latin typeface="华文细黑" panose="02010600040101010101" pitchFamily="2" charset="-122"/>
                <a:ea typeface="华文细黑" panose="02010600040101010101" pitchFamily="2" charset="-122"/>
                <a:cs typeface="Calibri" panose="020F0502020204030204" pitchFamily="34" charset="0"/>
              </a:rPr>
              <a:t>！</a:t>
            </a:r>
          </a:p>
        </p:txBody>
      </p:sp>
      <p:sp>
        <p:nvSpPr>
          <p:cNvPr id="12" name="TextBox 11"/>
          <p:cNvSpPr txBox="1"/>
          <p:nvPr/>
        </p:nvSpPr>
        <p:spPr>
          <a:xfrm>
            <a:off x="4363458" y="3073873"/>
            <a:ext cx="6375710" cy="1446550"/>
          </a:xfrm>
          <a:prstGeom prst="rect">
            <a:avLst/>
          </a:prstGeom>
          <a:noFill/>
        </p:spPr>
        <p:txBody>
          <a:bodyPr wrap="square" rtlCol="0">
            <a:spAutoFit/>
          </a:bodyPr>
          <a:lstStyle/>
          <a:p>
            <a:pPr algn="ctr"/>
            <a:r>
              <a:rPr lang="ja-JP" altLang="en-US" sz="4400" dirty="0">
                <a:solidFill>
                  <a:srgbClr val="002060"/>
                </a:solidFill>
                <a:latin typeface="UD デジタル 教科書体 NK-B" panose="02020700000000000000" pitchFamily="18" charset="-128"/>
                <a:ea typeface="UD デジタル 教科書体 NK-B" panose="02020700000000000000" pitchFamily="18" charset="-128"/>
              </a:rPr>
              <a:t>ご覧いただき</a:t>
            </a:r>
            <a:endParaRPr lang="en-US" altLang="ja-JP" sz="4400" dirty="0">
              <a:solidFill>
                <a:srgbClr val="002060"/>
              </a:solidFill>
              <a:latin typeface="UD デジタル 教科書体 NK-B" panose="02020700000000000000" pitchFamily="18" charset="-128"/>
              <a:ea typeface="UD デジタル 教科書体 NK-B" panose="02020700000000000000" pitchFamily="18" charset="-128"/>
            </a:endParaRPr>
          </a:p>
          <a:p>
            <a:pPr algn="ctr"/>
            <a:r>
              <a:rPr lang="ja-JP" altLang="en-US" sz="4400" dirty="0">
                <a:solidFill>
                  <a:srgbClr val="002060"/>
                </a:solidFill>
                <a:latin typeface="UD デジタル 教科書体 NK-B" panose="02020700000000000000" pitchFamily="18" charset="-128"/>
                <a:ea typeface="UD デジタル 教科書体 NK-B" panose="02020700000000000000" pitchFamily="18" charset="-128"/>
              </a:rPr>
              <a:t>ありがとうございました</a:t>
            </a:r>
            <a:endParaRPr lang="zh-CN" altLang="en-US" sz="4400" dirty="0">
              <a:solidFill>
                <a:srgbClr val="002060"/>
              </a:solidFill>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transition spd="slow" advClick="0"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43200000">
                                      <p:cBhvr>
                                        <p:cTn id="6" dur="50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8297C4C-511B-432B-B7AE-CC52A7253E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4513" y="670396"/>
            <a:ext cx="3813950" cy="2751486"/>
          </a:xfrm>
          <a:prstGeom prst="rect">
            <a:avLst/>
          </a:prstGeom>
          <a:effectLst>
            <a:softEdge rad="127000"/>
          </a:effectLst>
        </p:spPr>
      </p:pic>
      <p:sp>
        <p:nvSpPr>
          <p:cNvPr id="36" name="Freeform 5">
            <a:extLst>
              <a:ext uri="{FF2B5EF4-FFF2-40B4-BE49-F238E27FC236}">
                <a16:creationId xmlns:a16="http://schemas.microsoft.com/office/drawing/2014/main" id="{6C91198B-03DB-437A-B92A-7DF2B8C0627D}"/>
              </a:ext>
            </a:extLst>
          </p:cNvPr>
          <p:cNvSpPr/>
          <p:nvPr/>
        </p:nvSpPr>
        <p:spPr bwMode="auto">
          <a:xfrm rot="16646621">
            <a:off x="8079623" y="-143950"/>
            <a:ext cx="1003103" cy="1503182"/>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90C250"/>
          </a:solidFill>
          <a:ln>
            <a:noFill/>
          </a:ln>
        </p:spPr>
        <p:txBody>
          <a:bodyPr vert="horz" wrap="square" lIns="121920" tIns="60960" rIns="121920" bIns="60960" numCol="1" anchor="t" anchorCtr="0" compatLnSpc="1"/>
          <a:lstStyle/>
          <a:p>
            <a:endParaRPr lang="zh-CN" altLang="en-US" sz="1200" dirty="0"/>
          </a:p>
        </p:txBody>
      </p:sp>
      <p:pic>
        <p:nvPicPr>
          <p:cNvPr id="22" name="Picture 2" descr="\\LS-WSXL445\share\栄養士\第2きらり写真\0322 6319.jpg">
            <a:extLst>
              <a:ext uri="{FF2B5EF4-FFF2-40B4-BE49-F238E27FC236}">
                <a16:creationId xmlns:a16="http://schemas.microsoft.com/office/drawing/2014/main" id="{B687F5BA-8745-4285-97E1-3B6F0ED437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8619" y="2238301"/>
            <a:ext cx="2821574" cy="359745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9BC370DC-7E31-4B3B-81F9-52D9CA00E8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4471" y="4053050"/>
            <a:ext cx="3761481" cy="2613834"/>
          </a:xfrm>
          <a:prstGeom prst="rect">
            <a:avLst/>
          </a:prstGeom>
          <a:effectLst>
            <a:softEdge rad="127000"/>
          </a:effectLst>
        </p:spPr>
      </p:pic>
      <p:sp>
        <p:nvSpPr>
          <p:cNvPr id="12" name="正方形/長方形 11">
            <a:extLst>
              <a:ext uri="{FF2B5EF4-FFF2-40B4-BE49-F238E27FC236}">
                <a16:creationId xmlns:a16="http://schemas.microsoft.com/office/drawing/2014/main" id="{2233464D-8789-4DBA-8B5A-1EE33566EDA1}"/>
              </a:ext>
            </a:extLst>
          </p:cNvPr>
          <p:cNvSpPr/>
          <p:nvPr/>
        </p:nvSpPr>
        <p:spPr>
          <a:xfrm>
            <a:off x="323404" y="3879050"/>
            <a:ext cx="4062406" cy="2756423"/>
          </a:xfrm>
          <a:prstGeom prst="rect">
            <a:avLst/>
          </a:prstGeom>
          <a:blipFill>
            <a:blip r:embed="rId6"/>
            <a:stretch>
              <a:fillRect/>
            </a:stretch>
          </a:bli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DD8CB181-093B-442A-AB9F-0E6D5324E359}"/>
              </a:ext>
            </a:extLst>
          </p:cNvPr>
          <p:cNvSpPr/>
          <p:nvPr/>
        </p:nvSpPr>
        <p:spPr>
          <a:xfrm>
            <a:off x="552668" y="483708"/>
            <a:ext cx="3651717" cy="2799639"/>
          </a:xfrm>
          <a:prstGeom prst="rect">
            <a:avLst/>
          </a:prstGeom>
          <a:blipFill>
            <a:blip r:embed="rId7"/>
            <a:stretch>
              <a:fillRect/>
            </a:stretch>
          </a:bli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663BD52E-8AE6-4069-A027-E0FF526DD8D0}"/>
              </a:ext>
            </a:extLst>
          </p:cNvPr>
          <p:cNvSpPr/>
          <p:nvPr/>
        </p:nvSpPr>
        <p:spPr>
          <a:xfrm>
            <a:off x="9174895" y="5287132"/>
            <a:ext cx="2356386" cy="1052147"/>
          </a:xfrm>
          <a:prstGeom prst="round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DC29A1F9-B142-44D3-886D-BAFFCD64A287}"/>
              </a:ext>
            </a:extLst>
          </p:cNvPr>
          <p:cNvSpPr/>
          <p:nvPr/>
        </p:nvSpPr>
        <p:spPr>
          <a:xfrm>
            <a:off x="4864471" y="6187604"/>
            <a:ext cx="3845236" cy="565240"/>
          </a:xfrm>
          <a:prstGeom prst="roundRect">
            <a:avLst/>
          </a:prstGeom>
          <a:solidFill>
            <a:srgbClr val="F06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四角形: 角を丸くする 24">
            <a:extLst>
              <a:ext uri="{FF2B5EF4-FFF2-40B4-BE49-F238E27FC236}">
                <a16:creationId xmlns:a16="http://schemas.microsoft.com/office/drawing/2014/main" id="{A0507202-8745-4270-84C7-AA8FC8596218}"/>
              </a:ext>
            </a:extLst>
          </p:cNvPr>
          <p:cNvSpPr/>
          <p:nvPr/>
        </p:nvSpPr>
        <p:spPr>
          <a:xfrm>
            <a:off x="5168123" y="2909487"/>
            <a:ext cx="3308084" cy="694421"/>
          </a:xfrm>
          <a:prstGeom prst="roundRect">
            <a:avLst/>
          </a:prstGeom>
          <a:solidFill>
            <a:srgbClr val="90C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ED1912D9-1180-475B-AC31-CEEBCD551A68}"/>
              </a:ext>
            </a:extLst>
          </p:cNvPr>
          <p:cNvSpPr/>
          <p:nvPr/>
        </p:nvSpPr>
        <p:spPr>
          <a:xfrm>
            <a:off x="386759" y="6309320"/>
            <a:ext cx="3983533" cy="443022"/>
          </a:xfrm>
          <a:prstGeom prst="roundRect">
            <a:avLst/>
          </a:prstGeom>
          <a:solidFill>
            <a:srgbClr val="5EA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666A81B0-C707-4210-A4EC-271E884A9608}"/>
              </a:ext>
            </a:extLst>
          </p:cNvPr>
          <p:cNvSpPr/>
          <p:nvPr/>
        </p:nvSpPr>
        <p:spPr>
          <a:xfrm>
            <a:off x="362059" y="2888493"/>
            <a:ext cx="3983533" cy="443022"/>
          </a:xfrm>
          <a:prstGeom prst="roundRect">
            <a:avLst/>
          </a:prstGeom>
          <a:solidFill>
            <a:srgbClr val="F8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FA6FF5C9-AD9C-4EA4-9978-9645B3C13647}"/>
              </a:ext>
            </a:extLst>
          </p:cNvPr>
          <p:cNvSpPr>
            <a:spLocks noGrp="1"/>
          </p:cNvSpPr>
          <p:nvPr>
            <p:ph type="sldNum" sz="quarter" idx="12"/>
          </p:nvPr>
        </p:nvSpPr>
        <p:spPr>
          <a:xfrm>
            <a:off x="8733592" y="6355861"/>
            <a:ext cx="2844800" cy="366183"/>
          </a:xfrm>
        </p:spPr>
        <p:txBody>
          <a:bodyPr/>
          <a:lstStyle/>
          <a:p>
            <a:pPr>
              <a:defRPr/>
            </a:pPr>
            <a:fld id="{34E96E4C-A786-42C8-98B7-EB52B4851D53}" type="slidenum">
              <a:rPr lang="zh-CN" altLang="en-US" smtClean="0"/>
              <a:t>2</a:t>
            </a:fld>
            <a:endParaRPr lang="zh-CN" altLang="en-US" dirty="0"/>
          </a:p>
        </p:txBody>
      </p:sp>
      <p:sp>
        <p:nvSpPr>
          <p:cNvPr id="6" name="サブタイトル 2">
            <a:extLst>
              <a:ext uri="{FF2B5EF4-FFF2-40B4-BE49-F238E27FC236}">
                <a16:creationId xmlns:a16="http://schemas.microsoft.com/office/drawing/2014/main" id="{76C52CA8-A0B9-4F06-9C70-7B07FCEB16E9}"/>
              </a:ext>
            </a:extLst>
          </p:cNvPr>
          <p:cNvSpPr txBox="1">
            <a:spLocks/>
          </p:cNvSpPr>
          <p:nvPr/>
        </p:nvSpPr>
        <p:spPr>
          <a:xfrm>
            <a:off x="373703" y="2909487"/>
            <a:ext cx="4192045" cy="394335"/>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2400" dirty="0">
                <a:solidFill>
                  <a:schemeClr val="tx2"/>
                </a:solidFill>
                <a:latin typeface="UD デジタル 教科書体 N-R" panose="02020400000000000000" pitchFamily="17" charset="-128"/>
                <a:ea typeface="UD デジタル 教科書体 N-R" panose="02020400000000000000" pitchFamily="17" charset="-128"/>
              </a:rPr>
              <a:t>堺市北区</a:t>
            </a:r>
            <a:r>
              <a:rPr lang="ja-JP" altLang="en-US" sz="2400" dirty="0">
                <a:solidFill>
                  <a:schemeClr val="bg1"/>
                </a:solidFill>
                <a:latin typeface="UD デジタル 教科書体 N-R" panose="02020400000000000000" pitchFamily="17" charset="-128"/>
                <a:ea typeface="UD デジタル 教科書体 N-R" panose="02020400000000000000" pitchFamily="17" charset="-128"/>
              </a:rPr>
              <a:t>南花田町</a:t>
            </a:r>
            <a:r>
              <a:rPr lang="ja-JP" altLang="en-US" sz="1800" dirty="0">
                <a:solidFill>
                  <a:schemeClr val="tx2"/>
                </a:solidFill>
                <a:latin typeface="UD デジタル 教科書体 N-R" panose="02020400000000000000" pitchFamily="17" charset="-128"/>
                <a:ea typeface="UD デジタル 教科書体 N-R" panose="02020400000000000000" pitchFamily="17" charset="-128"/>
              </a:rPr>
              <a:t>（定員</a:t>
            </a:r>
            <a:r>
              <a:rPr lang="en-US" altLang="ja-JP" sz="1800" dirty="0">
                <a:solidFill>
                  <a:schemeClr val="tx2"/>
                </a:solidFill>
                <a:latin typeface="UD デジタル 教科書体 N-R" panose="02020400000000000000" pitchFamily="17" charset="-128"/>
                <a:ea typeface="UD デジタル 教科書体 N-R" panose="02020400000000000000" pitchFamily="17" charset="-128"/>
              </a:rPr>
              <a:t>110</a:t>
            </a:r>
            <a:r>
              <a:rPr lang="ja-JP" altLang="en-US" sz="1800" dirty="0">
                <a:solidFill>
                  <a:schemeClr val="tx2"/>
                </a:solidFill>
                <a:latin typeface="UD デジタル 教科書体 N-R" panose="02020400000000000000" pitchFamily="17" charset="-128"/>
                <a:ea typeface="UD デジタル 教科書体 N-R" panose="02020400000000000000" pitchFamily="17" charset="-128"/>
              </a:rPr>
              <a:t>名）</a:t>
            </a:r>
            <a:endParaRPr lang="en-US" altLang="ja-JP" sz="2400" dirty="0">
              <a:solidFill>
                <a:schemeClr val="tx2"/>
              </a:solidFill>
              <a:latin typeface="UD デジタル 教科書体 N-R" panose="02020400000000000000" pitchFamily="17" charset="-128"/>
              <a:ea typeface="UD デジタル 教科書体 N-R" panose="02020400000000000000" pitchFamily="17" charset="-128"/>
            </a:endParaRPr>
          </a:p>
          <a:p>
            <a:endParaRPr lang="ja-JP" altLang="en-US" sz="2400" dirty="0">
              <a:latin typeface="UD デジタル 教科書体 N-R" panose="02020400000000000000" pitchFamily="17" charset="-128"/>
              <a:ea typeface="UD デジタル 教科書体 N-R" panose="02020400000000000000" pitchFamily="17" charset="-128"/>
            </a:endParaRPr>
          </a:p>
        </p:txBody>
      </p:sp>
      <p:sp>
        <p:nvSpPr>
          <p:cNvPr id="8" name="サブタイトル 2">
            <a:extLst>
              <a:ext uri="{FF2B5EF4-FFF2-40B4-BE49-F238E27FC236}">
                <a16:creationId xmlns:a16="http://schemas.microsoft.com/office/drawing/2014/main" id="{13C04989-1A01-4F8D-A4F8-A5CDE4A622F4}"/>
              </a:ext>
            </a:extLst>
          </p:cNvPr>
          <p:cNvSpPr txBox="1">
            <a:spLocks/>
          </p:cNvSpPr>
          <p:nvPr/>
        </p:nvSpPr>
        <p:spPr>
          <a:xfrm>
            <a:off x="5247025" y="2931798"/>
            <a:ext cx="3308084" cy="648537"/>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2400" dirty="0">
                <a:solidFill>
                  <a:schemeClr val="tx2"/>
                </a:solidFill>
                <a:latin typeface="UD デジタル 教科書体 N-R" panose="02020400000000000000" pitchFamily="17" charset="-128"/>
                <a:ea typeface="UD デジタル 教科書体 N-R" panose="02020400000000000000" pitchFamily="17" charset="-128"/>
              </a:rPr>
              <a:t>堺市北区</a:t>
            </a:r>
            <a:r>
              <a:rPr lang="ja-JP" altLang="en-US" sz="2400" dirty="0">
                <a:solidFill>
                  <a:schemeClr val="bg1"/>
                </a:solidFill>
                <a:latin typeface="UD デジタル 教科書体 N-R" panose="02020400000000000000" pitchFamily="17" charset="-128"/>
                <a:ea typeface="UD デジタル 教科書体 N-R" panose="02020400000000000000" pitchFamily="17" charset="-128"/>
              </a:rPr>
              <a:t>東三国ヶ丘町</a:t>
            </a:r>
            <a:r>
              <a:rPr lang="ja-JP" altLang="en-US" sz="2400" dirty="0">
                <a:solidFill>
                  <a:schemeClr val="tx2"/>
                </a:solidFill>
                <a:latin typeface="UD デジタル 教科書体 N-R" panose="02020400000000000000" pitchFamily="17" charset="-128"/>
                <a:ea typeface="UD デジタル 教科書体 N-R" panose="02020400000000000000" pitchFamily="17" charset="-128"/>
              </a:rPr>
              <a:t>　　　　　　　　　　　　　　　　　　　　　　</a:t>
            </a:r>
            <a:r>
              <a:rPr lang="ja-JP" altLang="en-US" sz="1800" dirty="0">
                <a:solidFill>
                  <a:schemeClr val="tx2"/>
                </a:solidFill>
                <a:latin typeface="UD デジタル 教科書体 N-R" panose="02020400000000000000" pitchFamily="17" charset="-128"/>
                <a:ea typeface="UD デジタル 教科書体 N-R" panose="02020400000000000000" pitchFamily="17" charset="-128"/>
              </a:rPr>
              <a:t>（定員１</a:t>
            </a:r>
            <a:r>
              <a:rPr lang="en-US" altLang="ja-JP" sz="1800" dirty="0">
                <a:solidFill>
                  <a:schemeClr val="tx2"/>
                </a:solidFill>
                <a:latin typeface="UD デジタル 教科書体 N-R" panose="02020400000000000000" pitchFamily="17" charset="-128"/>
                <a:ea typeface="UD デジタル 教科書体 N-R" panose="02020400000000000000" pitchFamily="17" charset="-128"/>
              </a:rPr>
              <a:t>3</a:t>
            </a:r>
            <a:r>
              <a:rPr lang="ja-JP" altLang="en-US" sz="1800" dirty="0">
                <a:solidFill>
                  <a:schemeClr val="tx2"/>
                </a:solidFill>
                <a:latin typeface="UD デジタル 教科書体 N-R" panose="02020400000000000000" pitchFamily="17" charset="-128"/>
                <a:ea typeface="UD デジタル 教科書体 N-R" panose="02020400000000000000" pitchFamily="17" charset="-128"/>
              </a:rPr>
              <a:t>０名）</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ja-JP" altLang="en-US" sz="2400" dirty="0">
              <a:latin typeface="UD デジタル 教科書体 N-R" panose="02020400000000000000" pitchFamily="17" charset="-128"/>
              <a:ea typeface="UD デジタル 教科書体 N-R" panose="02020400000000000000" pitchFamily="17" charset="-128"/>
            </a:endParaRPr>
          </a:p>
        </p:txBody>
      </p:sp>
      <p:sp>
        <p:nvSpPr>
          <p:cNvPr id="11" name="サブタイトル 2">
            <a:extLst>
              <a:ext uri="{FF2B5EF4-FFF2-40B4-BE49-F238E27FC236}">
                <a16:creationId xmlns:a16="http://schemas.microsoft.com/office/drawing/2014/main" id="{05395386-2E28-47F5-9F55-3EDE35CA3731}"/>
              </a:ext>
            </a:extLst>
          </p:cNvPr>
          <p:cNvSpPr txBox="1">
            <a:spLocks/>
          </p:cNvSpPr>
          <p:nvPr/>
        </p:nvSpPr>
        <p:spPr>
          <a:xfrm>
            <a:off x="-120045" y="6309320"/>
            <a:ext cx="5179539" cy="743947"/>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2400" dirty="0">
                <a:solidFill>
                  <a:schemeClr val="tx2"/>
                </a:solidFill>
                <a:latin typeface="UD デジタル 教科書体 N-R" panose="02020400000000000000" pitchFamily="17" charset="-128"/>
                <a:ea typeface="UD デジタル 教科書体 N-R" panose="02020400000000000000" pitchFamily="17" charset="-128"/>
              </a:rPr>
              <a:t>堺市北区</a:t>
            </a:r>
            <a:r>
              <a:rPr lang="ja-JP" altLang="en-US" sz="2400" dirty="0">
                <a:solidFill>
                  <a:schemeClr val="bg1"/>
                </a:solidFill>
                <a:latin typeface="UD デジタル 教科書体 N-R" panose="02020400000000000000" pitchFamily="17" charset="-128"/>
                <a:ea typeface="UD デジタル 教科書体 N-R" panose="02020400000000000000" pitchFamily="17" charset="-128"/>
              </a:rPr>
              <a:t>金岡町</a:t>
            </a:r>
            <a:r>
              <a:rPr lang="ja-JP" altLang="en-US" sz="1800" dirty="0">
                <a:solidFill>
                  <a:schemeClr val="tx2"/>
                </a:solidFill>
                <a:latin typeface="UD デジタル 教科書体 N-R" panose="02020400000000000000" pitchFamily="17" charset="-128"/>
                <a:ea typeface="UD デジタル 教科書体 N-R" panose="02020400000000000000" pitchFamily="17" charset="-128"/>
              </a:rPr>
              <a:t>（定員</a:t>
            </a:r>
            <a:r>
              <a:rPr lang="en-US" altLang="ja-JP" sz="1800" dirty="0">
                <a:solidFill>
                  <a:schemeClr val="tx2"/>
                </a:solidFill>
                <a:latin typeface="UD デジタル 教科書体 N-R" panose="02020400000000000000" pitchFamily="17" charset="-128"/>
                <a:ea typeface="UD デジタル 教科書体 N-R" panose="02020400000000000000" pitchFamily="17" charset="-128"/>
              </a:rPr>
              <a:t>1</a:t>
            </a:r>
            <a:r>
              <a:rPr lang="ja-JP" altLang="en-US" sz="1800" dirty="0">
                <a:solidFill>
                  <a:schemeClr val="tx2"/>
                </a:solidFill>
                <a:latin typeface="UD デジタル 教科書体 N-R" panose="02020400000000000000" pitchFamily="17" charset="-128"/>
                <a:ea typeface="UD デジタル 教科書体 N-R" panose="02020400000000000000" pitchFamily="17" charset="-128"/>
              </a:rPr>
              <a:t>５</a:t>
            </a:r>
            <a:r>
              <a:rPr lang="en-US" altLang="ja-JP" sz="1800" dirty="0">
                <a:solidFill>
                  <a:schemeClr val="tx2"/>
                </a:solidFill>
                <a:latin typeface="UD デジタル 教科書体 N-R" panose="02020400000000000000" pitchFamily="17" charset="-128"/>
                <a:ea typeface="UD デジタル 教科書体 N-R" panose="02020400000000000000" pitchFamily="17" charset="-128"/>
              </a:rPr>
              <a:t>0</a:t>
            </a:r>
            <a:r>
              <a:rPr lang="ja-JP" altLang="en-US" sz="1800" dirty="0">
                <a:solidFill>
                  <a:schemeClr val="tx2"/>
                </a:solidFill>
                <a:latin typeface="UD デジタル 教科書体 N-R" panose="02020400000000000000" pitchFamily="17" charset="-128"/>
                <a:ea typeface="UD デジタル 教科書体 N-R" panose="02020400000000000000" pitchFamily="17" charset="-128"/>
              </a:rPr>
              <a:t>名）</a:t>
            </a:r>
            <a:endParaRPr lang="en-US" altLang="ja-JP" sz="1800" dirty="0">
              <a:solidFill>
                <a:schemeClr val="tx2"/>
              </a:solidFill>
              <a:latin typeface="UD デジタル 教科書体 N-R" panose="02020400000000000000" pitchFamily="17" charset="-128"/>
              <a:ea typeface="UD デジタル 教科書体 N-R" panose="02020400000000000000" pitchFamily="17" charset="-128"/>
            </a:endParaRPr>
          </a:p>
          <a:p>
            <a:endParaRPr lang="en-US" altLang="ja-JP" sz="2400" dirty="0">
              <a:solidFill>
                <a:schemeClr val="tx2"/>
              </a:solidFill>
              <a:latin typeface="UD デジタル 教科書体 N-R" panose="02020400000000000000" pitchFamily="17" charset="-128"/>
              <a:ea typeface="UD デジタル 教科書体 N-R" panose="02020400000000000000" pitchFamily="17" charset="-128"/>
            </a:endParaRPr>
          </a:p>
          <a:p>
            <a:endParaRPr lang="ja-JP" altLang="en-US" sz="2400" dirty="0">
              <a:latin typeface="UD デジタル 教科書体 N-R" panose="02020400000000000000" pitchFamily="17" charset="-128"/>
              <a:ea typeface="UD デジタル 教科書体 N-R" panose="02020400000000000000" pitchFamily="17" charset="-128"/>
            </a:endParaRPr>
          </a:p>
        </p:txBody>
      </p:sp>
      <p:sp>
        <p:nvSpPr>
          <p:cNvPr id="14" name="サブタイトル 2">
            <a:extLst>
              <a:ext uri="{FF2B5EF4-FFF2-40B4-BE49-F238E27FC236}">
                <a16:creationId xmlns:a16="http://schemas.microsoft.com/office/drawing/2014/main" id="{C25C4FDE-1D07-4F53-B403-3C414BE6E242}"/>
              </a:ext>
            </a:extLst>
          </p:cNvPr>
          <p:cNvSpPr txBox="1">
            <a:spLocks/>
          </p:cNvSpPr>
          <p:nvPr/>
        </p:nvSpPr>
        <p:spPr>
          <a:xfrm>
            <a:off x="4864471" y="6231789"/>
            <a:ext cx="3911119" cy="535531"/>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nSpc>
                <a:spcPts val="2000"/>
              </a:lnSpc>
            </a:pPr>
            <a:r>
              <a:rPr lang="ja-JP" altLang="en-US" sz="2400" dirty="0">
                <a:solidFill>
                  <a:schemeClr val="tx2"/>
                </a:solidFill>
                <a:latin typeface="UD デジタル 教科書体 N-R" panose="02020400000000000000" pitchFamily="17" charset="-128"/>
                <a:ea typeface="UD デジタル 教科書体 N-R" panose="02020400000000000000" pitchFamily="17" charset="-128"/>
              </a:rPr>
              <a:t>兵庫県神戸市</a:t>
            </a:r>
            <a:r>
              <a:rPr lang="ja-JP" altLang="en-US" sz="2400" dirty="0">
                <a:solidFill>
                  <a:schemeClr val="bg1"/>
                </a:solidFill>
                <a:latin typeface="UD デジタル 教科書体 N-R" panose="02020400000000000000" pitchFamily="17" charset="-128"/>
                <a:ea typeface="UD デジタル 教科書体 N-R" panose="02020400000000000000" pitchFamily="17" charset="-128"/>
              </a:rPr>
              <a:t>東灘区本庄町　　　　　　　　　　　　　　　</a:t>
            </a:r>
            <a:r>
              <a:rPr lang="ja-JP" altLang="en-US" sz="1800" dirty="0">
                <a:solidFill>
                  <a:schemeClr val="tx2"/>
                </a:solidFill>
                <a:latin typeface="UD デジタル 教科書体 N-R" panose="02020400000000000000" pitchFamily="17" charset="-128"/>
                <a:ea typeface="UD デジタル 教科書体 N-R" panose="02020400000000000000" pitchFamily="17" charset="-128"/>
              </a:rPr>
              <a:t>（定員</a:t>
            </a:r>
            <a:r>
              <a:rPr lang="en-US" altLang="ja-JP" sz="1800" dirty="0">
                <a:solidFill>
                  <a:schemeClr val="tx2"/>
                </a:solidFill>
                <a:latin typeface="UD デジタル 教科書体 N-R" panose="02020400000000000000" pitchFamily="17" charset="-128"/>
                <a:ea typeface="UD デジタル 教科書体 N-R" panose="02020400000000000000" pitchFamily="17" charset="-128"/>
              </a:rPr>
              <a:t>1</a:t>
            </a:r>
            <a:r>
              <a:rPr lang="ja-JP" altLang="en-US" sz="1800" dirty="0">
                <a:solidFill>
                  <a:schemeClr val="tx2"/>
                </a:solidFill>
                <a:latin typeface="UD デジタル 教科書体 N-R" panose="02020400000000000000" pitchFamily="17" charset="-128"/>
                <a:ea typeface="UD デジタル 教科書体 N-R" panose="02020400000000000000" pitchFamily="17" charset="-128"/>
              </a:rPr>
              <a:t>０６名）</a:t>
            </a:r>
            <a:endParaRPr lang="en-US" altLang="ja-JP" sz="1800" dirty="0">
              <a:solidFill>
                <a:schemeClr val="tx2"/>
              </a:solidFill>
              <a:latin typeface="UD デジタル 教科書体 N-R" panose="02020400000000000000" pitchFamily="17" charset="-128"/>
              <a:ea typeface="UD デジタル 教科書体 N-R" panose="02020400000000000000" pitchFamily="17" charset="-128"/>
            </a:endParaRPr>
          </a:p>
          <a:p>
            <a:endParaRPr lang="en-US" altLang="ja-JP" sz="2400" dirty="0">
              <a:solidFill>
                <a:schemeClr val="tx2"/>
              </a:solidFill>
              <a:latin typeface="UD デジタル 教科書体 N-R" panose="02020400000000000000" pitchFamily="17" charset="-128"/>
              <a:ea typeface="UD デジタル 教科書体 N-R" panose="02020400000000000000" pitchFamily="17" charset="-128"/>
            </a:endParaRPr>
          </a:p>
          <a:p>
            <a:endParaRPr lang="ja-JP" altLang="en-US" sz="2400" dirty="0">
              <a:latin typeface="UD デジタル 教科書体 N-R" panose="02020400000000000000" pitchFamily="17" charset="-128"/>
              <a:ea typeface="UD デジタル 教科書体 N-R" panose="02020400000000000000" pitchFamily="17" charset="-128"/>
            </a:endParaRPr>
          </a:p>
        </p:txBody>
      </p:sp>
      <p:sp>
        <p:nvSpPr>
          <p:cNvPr id="21" name="サブタイトル 2">
            <a:extLst>
              <a:ext uri="{FF2B5EF4-FFF2-40B4-BE49-F238E27FC236}">
                <a16:creationId xmlns:a16="http://schemas.microsoft.com/office/drawing/2014/main" id="{20D61970-65B0-4A84-BBDE-66D937000DC3}"/>
              </a:ext>
            </a:extLst>
          </p:cNvPr>
          <p:cNvSpPr txBox="1">
            <a:spLocks/>
          </p:cNvSpPr>
          <p:nvPr/>
        </p:nvSpPr>
        <p:spPr>
          <a:xfrm>
            <a:off x="8919728" y="5382700"/>
            <a:ext cx="2866720" cy="939276"/>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nSpc>
                <a:spcPts val="2000"/>
              </a:lnSpc>
            </a:pPr>
            <a:r>
              <a:rPr lang="ja-JP" altLang="en-US" sz="2400" dirty="0">
                <a:solidFill>
                  <a:schemeClr val="tx2"/>
                </a:solidFill>
                <a:latin typeface="UD デジタル 教科書体 N-R" panose="02020400000000000000" pitchFamily="17" charset="-128"/>
                <a:ea typeface="UD デジタル 教科書体 N-R" panose="02020400000000000000" pitchFamily="17" charset="-128"/>
              </a:rPr>
              <a:t>兵庫県神戸市</a:t>
            </a:r>
            <a:endParaRPr lang="en-US" altLang="ja-JP" sz="2400" dirty="0">
              <a:solidFill>
                <a:schemeClr val="tx2"/>
              </a:solidFill>
              <a:latin typeface="UD デジタル 教科書体 N-R" panose="02020400000000000000" pitchFamily="17" charset="-128"/>
              <a:ea typeface="UD デジタル 教科書体 N-R" panose="02020400000000000000" pitchFamily="17" charset="-128"/>
            </a:endParaRPr>
          </a:p>
          <a:p>
            <a:pPr>
              <a:lnSpc>
                <a:spcPts val="2000"/>
              </a:lnSpc>
            </a:pPr>
            <a:r>
              <a:rPr lang="ja-JP" altLang="en-US" sz="2400" dirty="0">
                <a:solidFill>
                  <a:schemeClr val="bg1"/>
                </a:solidFill>
                <a:latin typeface="UD デジタル 教科書体 N-R" panose="02020400000000000000" pitchFamily="17" charset="-128"/>
                <a:ea typeface="UD デジタル 教科書体 N-R" panose="02020400000000000000" pitchFamily="17" charset="-128"/>
              </a:rPr>
              <a:t>東灘区深江本町　</a:t>
            </a:r>
            <a:r>
              <a:rPr lang="ja-JP" altLang="en-US" sz="1800" dirty="0">
                <a:solidFill>
                  <a:schemeClr val="tx2"/>
                </a:solidFill>
                <a:latin typeface="UD デジタル 教科書体 N-R" panose="02020400000000000000" pitchFamily="17" charset="-128"/>
                <a:ea typeface="UD デジタル 教科書体 N-R" panose="02020400000000000000" pitchFamily="17" charset="-128"/>
              </a:rPr>
              <a:t>（定員７２名）</a:t>
            </a:r>
            <a:endParaRPr lang="en-US" altLang="ja-JP" sz="1800" dirty="0">
              <a:solidFill>
                <a:schemeClr val="tx2"/>
              </a:solidFill>
              <a:latin typeface="UD デジタル 教科書体 N-R" panose="02020400000000000000" pitchFamily="17" charset="-128"/>
              <a:ea typeface="UD デジタル 教科書体 N-R" panose="02020400000000000000" pitchFamily="17" charset="-128"/>
            </a:endParaRPr>
          </a:p>
          <a:p>
            <a:endParaRPr lang="en-US" altLang="ja-JP" sz="2400" dirty="0">
              <a:solidFill>
                <a:schemeClr val="tx2"/>
              </a:solidFill>
              <a:latin typeface="UD デジタル 教科書体 N-R" panose="02020400000000000000" pitchFamily="17" charset="-128"/>
              <a:ea typeface="UD デジタル 教科書体 N-R" panose="02020400000000000000" pitchFamily="17" charset="-128"/>
            </a:endParaRPr>
          </a:p>
          <a:p>
            <a:endParaRPr lang="ja-JP" altLang="en-US" sz="3200" dirty="0">
              <a:latin typeface="UD デジタル 教科書体 N-R" panose="02020400000000000000" pitchFamily="17" charset="-128"/>
              <a:ea typeface="UD デジタル 教科書体 N-R" panose="02020400000000000000" pitchFamily="17" charset="-128"/>
            </a:endParaRPr>
          </a:p>
        </p:txBody>
      </p:sp>
      <p:sp>
        <p:nvSpPr>
          <p:cNvPr id="28" name="Freeform 5">
            <a:extLst>
              <a:ext uri="{FF2B5EF4-FFF2-40B4-BE49-F238E27FC236}">
                <a16:creationId xmlns:a16="http://schemas.microsoft.com/office/drawing/2014/main" id="{1011D35D-77D5-4DDF-A7F5-B9E52CC9A479}"/>
              </a:ext>
            </a:extLst>
          </p:cNvPr>
          <p:cNvSpPr/>
          <p:nvPr/>
        </p:nvSpPr>
        <p:spPr bwMode="auto">
          <a:xfrm rot="10800000">
            <a:off x="102719" y="209101"/>
            <a:ext cx="1755386" cy="859945"/>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89E29"/>
          </a:solidFill>
          <a:ln>
            <a:noFill/>
          </a:ln>
        </p:spPr>
        <p:txBody>
          <a:bodyPr vert="horz" wrap="square" lIns="121920" tIns="60960" rIns="121920" bIns="60960" numCol="1" anchor="t" anchorCtr="0" compatLnSpc="1"/>
          <a:lstStyle/>
          <a:p>
            <a:endParaRPr lang="zh-CN" altLang="en-US" sz="1200"/>
          </a:p>
        </p:txBody>
      </p:sp>
      <p:sp>
        <p:nvSpPr>
          <p:cNvPr id="29" name="Freeform 5">
            <a:extLst>
              <a:ext uri="{FF2B5EF4-FFF2-40B4-BE49-F238E27FC236}">
                <a16:creationId xmlns:a16="http://schemas.microsoft.com/office/drawing/2014/main" id="{8B5EE0A9-0127-46A5-B72D-21981B159A5E}"/>
              </a:ext>
            </a:extLst>
          </p:cNvPr>
          <p:cNvSpPr/>
          <p:nvPr/>
        </p:nvSpPr>
        <p:spPr bwMode="auto">
          <a:xfrm rot="16589060">
            <a:off x="3657798" y="3247145"/>
            <a:ext cx="947241" cy="1593627"/>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5EABE6"/>
          </a:solidFill>
          <a:ln>
            <a:noFill/>
          </a:ln>
        </p:spPr>
        <p:txBody>
          <a:bodyPr vert="horz" wrap="square" lIns="121920" tIns="60960" rIns="121920" bIns="60960" numCol="1" anchor="t" anchorCtr="0" compatLnSpc="1"/>
          <a:lstStyle/>
          <a:p>
            <a:endParaRPr lang="zh-CN" altLang="en-US" sz="1200"/>
          </a:p>
        </p:txBody>
      </p:sp>
      <p:sp>
        <p:nvSpPr>
          <p:cNvPr id="30" name="矩形 36">
            <a:extLst>
              <a:ext uri="{FF2B5EF4-FFF2-40B4-BE49-F238E27FC236}">
                <a16:creationId xmlns:a16="http://schemas.microsoft.com/office/drawing/2014/main" id="{97AF7646-6620-459D-A2BB-92333F12C867}"/>
              </a:ext>
            </a:extLst>
          </p:cNvPr>
          <p:cNvSpPr/>
          <p:nvPr/>
        </p:nvSpPr>
        <p:spPr>
          <a:xfrm>
            <a:off x="60433" y="328837"/>
            <a:ext cx="1826141" cy="683264"/>
          </a:xfrm>
          <a:prstGeom prst="rect">
            <a:avLst/>
          </a:prstGeom>
        </p:spPr>
        <p:txBody>
          <a:bodyPr wrap="square">
            <a:spAutoFit/>
          </a:bodyPr>
          <a:lstStyle/>
          <a:p>
            <a:pPr lvl="0" algn="ctr">
              <a:lnSpc>
                <a:spcPct val="80000"/>
              </a:lnSpc>
            </a:pPr>
            <a:r>
              <a:rPr lang="ja-JP" altLang="en-US" sz="2400" dirty="0">
                <a:solidFill>
                  <a:schemeClr val="bg1"/>
                </a:solidFill>
                <a:latin typeface="HG丸ｺﾞｼｯｸM-PRO" panose="020F0400000000000000" pitchFamily="50" charset="-128"/>
                <a:ea typeface="HG丸ｺﾞｼｯｸM-PRO" panose="020F0400000000000000" pitchFamily="50" charset="-128"/>
              </a:rPr>
              <a:t>あかつき</a:t>
            </a:r>
            <a:endParaRPr lang="en-US" altLang="ja-JP" sz="2400" dirty="0">
              <a:solidFill>
                <a:schemeClr val="bg1"/>
              </a:solidFill>
              <a:latin typeface="HG丸ｺﾞｼｯｸM-PRO" panose="020F0400000000000000" pitchFamily="50" charset="-128"/>
              <a:ea typeface="HG丸ｺﾞｼｯｸM-PRO" panose="020F0400000000000000" pitchFamily="50" charset="-128"/>
            </a:endParaRPr>
          </a:p>
          <a:p>
            <a:pPr lvl="0" algn="ctr">
              <a:lnSpc>
                <a:spcPct val="80000"/>
              </a:lnSpc>
            </a:pPr>
            <a:r>
              <a:rPr lang="ja-JP" altLang="en-US" sz="2400" dirty="0">
                <a:solidFill>
                  <a:schemeClr val="bg1"/>
                </a:solidFill>
                <a:latin typeface="HG丸ｺﾞｼｯｸM-PRO" panose="020F0400000000000000" pitchFamily="50" charset="-128"/>
                <a:ea typeface="HG丸ｺﾞｼｯｸM-PRO" panose="020F0400000000000000" pitchFamily="50" charset="-128"/>
              </a:rPr>
              <a:t>保育園</a:t>
            </a:r>
            <a:endParaRPr lang="en-US" altLang="zh-CN" sz="2400" dirty="0">
              <a:solidFill>
                <a:schemeClr val="bg1"/>
              </a:solidFill>
              <a:latin typeface="HG丸ｺﾞｼｯｸM-PRO" panose="020F0400000000000000" pitchFamily="50" charset="-128"/>
              <a:ea typeface="HG丸ｺﾞｼｯｸM-PRO" panose="020F0400000000000000" pitchFamily="50" charset="-128"/>
            </a:endParaRPr>
          </a:p>
        </p:txBody>
      </p:sp>
      <p:sp>
        <p:nvSpPr>
          <p:cNvPr id="31" name="Freeform 5">
            <a:extLst>
              <a:ext uri="{FF2B5EF4-FFF2-40B4-BE49-F238E27FC236}">
                <a16:creationId xmlns:a16="http://schemas.microsoft.com/office/drawing/2014/main" id="{C9E38863-E91B-47FD-B7AA-63A9162B7F77}"/>
              </a:ext>
            </a:extLst>
          </p:cNvPr>
          <p:cNvSpPr/>
          <p:nvPr/>
        </p:nvSpPr>
        <p:spPr bwMode="auto">
          <a:xfrm rot="10800000">
            <a:off x="7430945" y="3636483"/>
            <a:ext cx="1499328" cy="1007504"/>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06A6A"/>
          </a:solidFill>
          <a:ln>
            <a:noFill/>
          </a:ln>
        </p:spPr>
        <p:txBody>
          <a:bodyPr vert="horz" wrap="square" lIns="121920" tIns="60960" rIns="121920" bIns="60960" numCol="1" anchor="t" anchorCtr="0" compatLnSpc="1"/>
          <a:lstStyle/>
          <a:p>
            <a:endParaRPr lang="zh-CN" altLang="en-US" sz="1200"/>
          </a:p>
        </p:txBody>
      </p:sp>
      <p:sp>
        <p:nvSpPr>
          <p:cNvPr id="32" name="矩形 38">
            <a:extLst>
              <a:ext uri="{FF2B5EF4-FFF2-40B4-BE49-F238E27FC236}">
                <a16:creationId xmlns:a16="http://schemas.microsoft.com/office/drawing/2014/main" id="{8B05E54E-ADF7-428E-B3F0-E6B5BAFE5032}"/>
              </a:ext>
            </a:extLst>
          </p:cNvPr>
          <p:cNvSpPr/>
          <p:nvPr/>
        </p:nvSpPr>
        <p:spPr>
          <a:xfrm rot="59107">
            <a:off x="7563137" y="340288"/>
            <a:ext cx="1826141" cy="683264"/>
          </a:xfrm>
          <a:prstGeom prst="rect">
            <a:avLst/>
          </a:prstGeom>
        </p:spPr>
        <p:txBody>
          <a:bodyPr wrap="square">
            <a:spAutoFit/>
          </a:bodyPr>
          <a:lstStyle/>
          <a:p>
            <a:pPr lvl="0" algn="ctr">
              <a:lnSpc>
                <a:spcPct val="80000"/>
              </a:lnSpc>
            </a:pPr>
            <a:r>
              <a:rPr lang="ja-JP" altLang="en-US" sz="2400" b="1" dirty="0">
                <a:solidFill>
                  <a:schemeClr val="bg1"/>
                </a:solidFill>
                <a:latin typeface="HG丸ｺﾞｼｯｸM-PRO" panose="020F0400000000000000" pitchFamily="50" charset="-128"/>
                <a:ea typeface="HG丸ｺﾞｼｯｸM-PRO" panose="020F0400000000000000" pitchFamily="50" charset="-128"/>
              </a:rPr>
              <a:t>東三国丘</a:t>
            </a:r>
            <a:endParaRPr lang="en-US" altLang="ja-JP" sz="2400" b="1" dirty="0">
              <a:solidFill>
                <a:schemeClr val="bg1"/>
              </a:solidFill>
              <a:latin typeface="HG丸ｺﾞｼｯｸM-PRO" panose="020F0400000000000000" pitchFamily="50" charset="-128"/>
              <a:ea typeface="HG丸ｺﾞｼｯｸM-PRO" panose="020F0400000000000000" pitchFamily="50" charset="-128"/>
            </a:endParaRPr>
          </a:p>
          <a:p>
            <a:pPr lvl="0" algn="ctr">
              <a:lnSpc>
                <a:spcPct val="80000"/>
              </a:lnSpc>
            </a:pPr>
            <a:r>
              <a:rPr lang="ja-JP" altLang="en-US" sz="2400" b="1" dirty="0">
                <a:solidFill>
                  <a:schemeClr val="bg1"/>
                </a:solidFill>
                <a:latin typeface="HG丸ｺﾞｼｯｸM-PRO" panose="020F0400000000000000" pitchFamily="50" charset="-128"/>
                <a:ea typeface="HG丸ｺﾞｼｯｸM-PRO" panose="020F0400000000000000" pitchFamily="50" charset="-128"/>
              </a:rPr>
              <a:t>保育園</a:t>
            </a:r>
            <a:endParaRPr lang="zh-CN" altLang="en-US" sz="2400" b="1" dirty="0">
              <a:solidFill>
                <a:schemeClr val="bg1"/>
              </a:solidFill>
              <a:latin typeface="HG丸ｺﾞｼｯｸM-PRO" panose="020F0400000000000000" pitchFamily="50" charset="-128"/>
              <a:ea typeface="HG丸ｺﾞｼｯｸM-PRO" panose="020F0400000000000000" pitchFamily="50" charset="-128"/>
            </a:endParaRPr>
          </a:p>
        </p:txBody>
      </p:sp>
      <p:sp>
        <p:nvSpPr>
          <p:cNvPr id="33" name="矩形 40">
            <a:extLst>
              <a:ext uri="{FF2B5EF4-FFF2-40B4-BE49-F238E27FC236}">
                <a16:creationId xmlns:a16="http://schemas.microsoft.com/office/drawing/2014/main" id="{889DF3F2-FA8B-47FC-93BF-053D18F9FA50}"/>
              </a:ext>
            </a:extLst>
          </p:cNvPr>
          <p:cNvSpPr/>
          <p:nvPr/>
        </p:nvSpPr>
        <p:spPr>
          <a:xfrm>
            <a:off x="7514501" y="3824394"/>
            <a:ext cx="1415772" cy="683264"/>
          </a:xfrm>
          <a:prstGeom prst="rect">
            <a:avLst/>
          </a:prstGeom>
        </p:spPr>
        <p:txBody>
          <a:bodyPr wrap="square">
            <a:spAutoFit/>
          </a:bodyPr>
          <a:lstStyle/>
          <a:p>
            <a:pPr lvl="0" algn="ctr">
              <a:lnSpc>
                <a:spcPct val="80000"/>
              </a:lnSpc>
            </a:pPr>
            <a:r>
              <a:rPr lang="ja-JP" altLang="en-US" sz="2400" dirty="0">
                <a:solidFill>
                  <a:schemeClr val="bg1"/>
                </a:solidFill>
                <a:latin typeface="HG丸ｺﾞｼｯｸM-PRO" panose="020F0400000000000000" pitchFamily="50" charset="-128"/>
                <a:ea typeface="HG丸ｺﾞｼｯｸM-PRO" panose="020F0400000000000000" pitchFamily="50" charset="-128"/>
              </a:rPr>
              <a:t>きらり</a:t>
            </a:r>
            <a:endParaRPr lang="en-US" altLang="ja-JP" sz="2400" dirty="0">
              <a:solidFill>
                <a:schemeClr val="bg1"/>
              </a:solidFill>
              <a:latin typeface="HG丸ｺﾞｼｯｸM-PRO" panose="020F0400000000000000" pitchFamily="50" charset="-128"/>
              <a:ea typeface="HG丸ｺﾞｼｯｸM-PRO" panose="020F0400000000000000" pitchFamily="50" charset="-128"/>
            </a:endParaRPr>
          </a:p>
          <a:p>
            <a:pPr lvl="0" algn="ctr">
              <a:lnSpc>
                <a:spcPct val="80000"/>
              </a:lnSpc>
            </a:pPr>
            <a:r>
              <a:rPr lang="ja-JP" altLang="en-US" sz="2400" dirty="0">
                <a:solidFill>
                  <a:schemeClr val="bg1"/>
                </a:solidFill>
                <a:latin typeface="HG丸ｺﾞｼｯｸM-PRO" panose="020F0400000000000000" pitchFamily="50" charset="-128"/>
                <a:ea typeface="HG丸ｺﾞｼｯｸM-PRO" panose="020F0400000000000000" pitchFamily="50" charset="-128"/>
              </a:rPr>
              <a:t>保育園</a:t>
            </a:r>
            <a:endParaRPr lang="en-US" altLang="zh-CN" sz="2400" dirty="0">
              <a:solidFill>
                <a:schemeClr val="bg1"/>
              </a:solidFill>
              <a:latin typeface="HG丸ｺﾞｼｯｸM-PRO" panose="020F0400000000000000" pitchFamily="50" charset="-128"/>
              <a:ea typeface="HG丸ｺﾞｼｯｸM-PRO" panose="020F0400000000000000" pitchFamily="50" charset="-128"/>
            </a:endParaRPr>
          </a:p>
        </p:txBody>
      </p:sp>
      <p:sp>
        <p:nvSpPr>
          <p:cNvPr id="34" name="Freeform 5">
            <a:extLst>
              <a:ext uri="{FF2B5EF4-FFF2-40B4-BE49-F238E27FC236}">
                <a16:creationId xmlns:a16="http://schemas.microsoft.com/office/drawing/2014/main" id="{8AA9B8F3-07CB-4EDF-BDCB-5234ECAD3C3A}"/>
              </a:ext>
            </a:extLst>
          </p:cNvPr>
          <p:cNvSpPr/>
          <p:nvPr/>
        </p:nvSpPr>
        <p:spPr bwMode="auto">
          <a:xfrm rot="16200000">
            <a:off x="9726900" y="945476"/>
            <a:ext cx="1012600" cy="1784730"/>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9966FF"/>
          </a:solidFill>
          <a:ln>
            <a:noFill/>
          </a:ln>
        </p:spPr>
        <p:txBody>
          <a:bodyPr vert="horz" wrap="square" lIns="121920" tIns="60960" rIns="121920" bIns="60960" numCol="1" anchor="t" anchorCtr="0" compatLnSpc="1"/>
          <a:lstStyle/>
          <a:p>
            <a:endParaRPr lang="zh-CN" altLang="en-US" sz="1200"/>
          </a:p>
        </p:txBody>
      </p:sp>
      <p:sp>
        <p:nvSpPr>
          <p:cNvPr id="35" name="矩形 45">
            <a:extLst>
              <a:ext uri="{FF2B5EF4-FFF2-40B4-BE49-F238E27FC236}">
                <a16:creationId xmlns:a16="http://schemas.microsoft.com/office/drawing/2014/main" id="{34D37CFE-68D2-4A42-9E37-C80A43B133F5}"/>
              </a:ext>
            </a:extLst>
          </p:cNvPr>
          <p:cNvSpPr/>
          <p:nvPr/>
        </p:nvSpPr>
        <p:spPr>
          <a:xfrm>
            <a:off x="9100875" y="1570868"/>
            <a:ext cx="2236510" cy="683264"/>
          </a:xfrm>
          <a:prstGeom prst="rect">
            <a:avLst/>
          </a:prstGeom>
        </p:spPr>
        <p:txBody>
          <a:bodyPr wrap="square">
            <a:spAutoFit/>
          </a:bodyPr>
          <a:lstStyle/>
          <a:p>
            <a:pPr lvl="0" algn="ctr">
              <a:lnSpc>
                <a:spcPct val="80000"/>
              </a:lnSpc>
            </a:pPr>
            <a:r>
              <a:rPr lang="ja-JP" altLang="en-US" sz="2400" dirty="0">
                <a:solidFill>
                  <a:schemeClr val="bg1"/>
                </a:solidFill>
                <a:latin typeface="HG丸ｺﾞｼｯｸM-PRO" panose="020F0400000000000000" pitchFamily="50" charset="-128"/>
                <a:ea typeface="HG丸ｺﾞｼｯｸM-PRO" panose="020F0400000000000000" pitchFamily="50" charset="-128"/>
              </a:rPr>
              <a:t>第２きらり</a:t>
            </a:r>
            <a:endParaRPr lang="en-US" altLang="ja-JP" sz="2400" dirty="0">
              <a:solidFill>
                <a:schemeClr val="bg1"/>
              </a:solidFill>
              <a:latin typeface="HG丸ｺﾞｼｯｸM-PRO" panose="020F0400000000000000" pitchFamily="50" charset="-128"/>
              <a:ea typeface="HG丸ｺﾞｼｯｸM-PRO" panose="020F0400000000000000" pitchFamily="50" charset="-128"/>
            </a:endParaRPr>
          </a:p>
          <a:p>
            <a:pPr lvl="0" algn="ctr">
              <a:lnSpc>
                <a:spcPct val="80000"/>
              </a:lnSpc>
            </a:pPr>
            <a:r>
              <a:rPr lang="ja-JP" altLang="en-US" sz="2400" dirty="0">
                <a:solidFill>
                  <a:schemeClr val="bg1"/>
                </a:solidFill>
                <a:latin typeface="HG丸ｺﾞｼｯｸM-PRO" panose="020F0400000000000000" pitchFamily="50" charset="-128"/>
                <a:ea typeface="HG丸ｺﾞｼｯｸM-PRO" panose="020F0400000000000000" pitchFamily="50" charset="-128"/>
              </a:rPr>
              <a:t>保育園</a:t>
            </a:r>
            <a:endParaRPr lang="en-US" altLang="zh-CN" sz="2400" dirty="0">
              <a:solidFill>
                <a:schemeClr val="bg1"/>
              </a:solidFill>
              <a:latin typeface="HG丸ｺﾞｼｯｸM-PRO" panose="020F0400000000000000" pitchFamily="50" charset="-128"/>
              <a:ea typeface="HG丸ｺﾞｼｯｸM-PRO" panose="020F0400000000000000" pitchFamily="50" charset="-128"/>
            </a:endParaRPr>
          </a:p>
        </p:txBody>
      </p:sp>
      <p:sp>
        <p:nvSpPr>
          <p:cNvPr id="37" name="矩形 47">
            <a:extLst>
              <a:ext uri="{FF2B5EF4-FFF2-40B4-BE49-F238E27FC236}">
                <a16:creationId xmlns:a16="http://schemas.microsoft.com/office/drawing/2014/main" id="{B42C4F68-6E0C-4539-8FC5-D02B4DC0DC44}"/>
              </a:ext>
            </a:extLst>
          </p:cNvPr>
          <p:cNvSpPr/>
          <p:nvPr/>
        </p:nvSpPr>
        <p:spPr>
          <a:xfrm>
            <a:off x="3177826" y="3748103"/>
            <a:ext cx="1826141" cy="683264"/>
          </a:xfrm>
          <a:prstGeom prst="rect">
            <a:avLst/>
          </a:prstGeom>
        </p:spPr>
        <p:txBody>
          <a:bodyPr wrap="square">
            <a:spAutoFit/>
          </a:bodyPr>
          <a:lstStyle/>
          <a:p>
            <a:pPr lvl="0" algn="ctr">
              <a:lnSpc>
                <a:spcPct val="80000"/>
              </a:lnSpc>
            </a:pPr>
            <a:r>
              <a:rPr lang="ja-JP" altLang="en-US" sz="2400" dirty="0">
                <a:solidFill>
                  <a:schemeClr val="bg1"/>
                </a:solidFill>
                <a:latin typeface="HG丸ｺﾞｼｯｸM-PRO" panose="020F0400000000000000" pitchFamily="50" charset="-128"/>
                <a:ea typeface="HG丸ｺﾞｼｯｸM-PRO" panose="020F0400000000000000" pitchFamily="50" charset="-128"/>
              </a:rPr>
              <a:t>かなおか</a:t>
            </a:r>
            <a:endParaRPr lang="en-US" altLang="ja-JP" sz="2400" dirty="0">
              <a:solidFill>
                <a:schemeClr val="bg1"/>
              </a:solidFill>
              <a:latin typeface="HG丸ｺﾞｼｯｸM-PRO" panose="020F0400000000000000" pitchFamily="50" charset="-128"/>
              <a:ea typeface="HG丸ｺﾞｼｯｸM-PRO" panose="020F0400000000000000" pitchFamily="50" charset="-128"/>
            </a:endParaRPr>
          </a:p>
          <a:p>
            <a:pPr lvl="0" algn="ctr">
              <a:lnSpc>
                <a:spcPct val="80000"/>
              </a:lnSpc>
            </a:pPr>
            <a:r>
              <a:rPr lang="ja-JP" altLang="en-US" sz="2400" dirty="0">
                <a:solidFill>
                  <a:schemeClr val="bg1"/>
                </a:solidFill>
                <a:latin typeface="HG丸ｺﾞｼｯｸM-PRO" panose="020F0400000000000000" pitchFamily="50" charset="-128"/>
                <a:ea typeface="HG丸ｺﾞｼｯｸM-PRO" panose="020F0400000000000000" pitchFamily="50" charset="-128"/>
              </a:rPr>
              <a:t>保育園</a:t>
            </a:r>
            <a:endParaRPr lang="en-US" altLang="zh-CN" sz="2400" dirty="0">
              <a:solidFill>
                <a:schemeClr val="bg1"/>
              </a:solidFill>
              <a:latin typeface="HG丸ｺﾞｼｯｸM-PRO" panose="020F0400000000000000" pitchFamily="50" charset="-128"/>
              <a:ea typeface="HG丸ｺﾞｼｯｸM-PRO" panose="020F0400000000000000" pitchFamily="50" charset="-128"/>
            </a:endParaRPr>
          </a:p>
        </p:txBody>
      </p:sp>
    </p:spTree>
    <p:extLst>
      <p:ext uri="{BB962C8B-B14F-4D97-AF65-F5344CB8AC3E}">
        <p14:creationId xmlns:p14="http://schemas.microsoft.com/office/powerpoint/2010/main" val="1785067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5">
            <a:extLst>
              <a:ext uri="{FF2B5EF4-FFF2-40B4-BE49-F238E27FC236}">
                <a16:creationId xmlns:a16="http://schemas.microsoft.com/office/drawing/2014/main" id="{CAE5B09E-D56F-4691-9198-204C8F0C3AAE}"/>
              </a:ext>
            </a:extLst>
          </p:cNvPr>
          <p:cNvSpPr/>
          <p:nvPr/>
        </p:nvSpPr>
        <p:spPr bwMode="auto">
          <a:xfrm>
            <a:off x="9249690" y="1463911"/>
            <a:ext cx="1965154" cy="1893020"/>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06A6A"/>
          </a:solidFill>
          <a:ln>
            <a:noFill/>
          </a:ln>
        </p:spPr>
        <p:txBody>
          <a:bodyPr vert="horz" wrap="square" lIns="121920" tIns="60960" rIns="121920" bIns="60960" numCol="1" anchor="t" anchorCtr="0" compatLnSpc="1"/>
          <a:lstStyle/>
          <a:p>
            <a:endParaRPr lang="zh-CN" altLang="en-US"/>
          </a:p>
        </p:txBody>
      </p:sp>
      <p:sp>
        <p:nvSpPr>
          <p:cNvPr id="3" name="新月形 2"/>
          <p:cNvSpPr/>
          <p:nvPr/>
        </p:nvSpPr>
        <p:spPr>
          <a:xfrm rot="10800000">
            <a:off x="1803353" y="1327641"/>
            <a:ext cx="1504798" cy="2704542"/>
          </a:xfrm>
          <a:prstGeom prst="moon">
            <a:avLst>
              <a:gd name="adj" fmla="val 0"/>
            </a:avLst>
          </a:prstGeom>
          <a:solidFill>
            <a:srgbClr val="90C250"/>
          </a:solidFill>
          <a:ln w="12700">
            <a:solidFill>
              <a:srgbClr val="90C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2869035" y="2378882"/>
            <a:ext cx="180020" cy="180020"/>
          </a:xfrm>
          <a:prstGeom prst="ellipse">
            <a:avLst/>
          </a:prstGeom>
          <a:solidFill>
            <a:srgbClr val="90C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新月形 37"/>
          <p:cNvSpPr/>
          <p:nvPr/>
        </p:nvSpPr>
        <p:spPr>
          <a:xfrm>
            <a:off x="8973114" y="1140625"/>
            <a:ext cx="1185695" cy="2371388"/>
          </a:xfrm>
          <a:prstGeom prst="moon">
            <a:avLst>
              <a:gd name="adj" fmla="val 0"/>
            </a:avLst>
          </a:prstGeom>
          <a:noFill/>
          <a:ln w="12700">
            <a:solidFill>
              <a:srgbClr val="F06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9873214" y="1080618"/>
            <a:ext cx="180020" cy="180020"/>
          </a:xfrm>
          <a:prstGeom prst="ellipse">
            <a:avLst/>
          </a:prstGeom>
          <a:solidFill>
            <a:srgbClr val="F06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椭圆 39"/>
          <p:cNvSpPr/>
          <p:nvPr/>
        </p:nvSpPr>
        <p:spPr>
          <a:xfrm>
            <a:off x="9873214" y="3420878"/>
            <a:ext cx="180020" cy="180020"/>
          </a:xfrm>
          <a:prstGeom prst="ellipse">
            <a:avLst/>
          </a:prstGeom>
          <a:solidFill>
            <a:srgbClr val="F06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8913107" y="2460771"/>
            <a:ext cx="180020" cy="180020"/>
          </a:xfrm>
          <a:prstGeom prst="ellipse">
            <a:avLst/>
          </a:prstGeom>
          <a:solidFill>
            <a:srgbClr val="F06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2"/>
          </p:nvPr>
        </p:nvSpPr>
        <p:spPr>
          <a:xfrm>
            <a:off x="8755752" y="6356351"/>
            <a:ext cx="2844800" cy="366183"/>
          </a:xfrm>
        </p:spPr>
        <p:txBody>
          <a:bodyPr/>
          <a:lstStyle/>
          <a:p>
            <a:pPr>
              <a:defRPr/>
            </a:pPr>
            <a:fld id="{34E96E4C-A786-42C8-98B7-EB52B4851D53}" type="slidenum">
              <a:rPr lang="zh-CN" altLang="en-US" smtClean="0"/>
              <a:t>3</a:t>
            </a:fld>
            <a:endParaRPr lang="zh-CN" altLang="en-US"/>
          </a:p>
        </p:txBody>
      </p:sp>
      <p:sp>
        <p:nvSpPr>
          <p:cNvPr id="27" name="Freeform 5"/>
          <p:cNvSpPr/>
          <p:nvPr/>
        </p:nvSpPr>
        <p:spPr bwMode="auto">
          <a:xfrm>
            <a:off x="9279187" y="1317373"/>
            <a:ext cx="2099430" cy="197955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06A6A"/>
          </a:solidFill>
          <a:ln>
            <a:noFill/>
          </a:ln>
        </p:spPr>
        <p:txBody>
          <a:bodyPr vert="horz" wrap="square" lIns="121920" tIns="60960" rIns="121920" bIns="60960" numCol="1" anchor="t" anchorCtr="0" compatLnSpc="1"/>
          <a:lstStyle/>
          <a:p>
            <a:endParaRPr lang="zh-CN" altLang="en-US"/>
          </a:p>
        </p:txBody>
      </p:sp>
      <p:sp>
        <p:nvSpPr>
          <p:cNvPr id="31" name="Freeform 5"/>
          <p:cNvSpPr/>
          <p:nvPr/>
        </p:nvSpPr>
        <p:spPr bwMode="auto">
          <a:xfrm rot="3526558">
            <a:off x="683900" y="1664780"/>
            <a:ext cx="2063712" cy="2264257"/>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90C250"/>
          </a:solidFill>
          <a:ln>
            <a:noFill/>
          </a:ln>
        </p:spPr>
        <p:txBody>
          <a:bodyPr vert="horz" wrap="square" lIns="121920" tIns="60960" rIns="121920" bIns="60960" numCol="1" anchor="t" anchorCtr="0" compatLnSpc="1"/>
          <a:lstStyle/>
          <a:p>
            <a:endParaRPr lang="zh-CN" altLang="en-US"/>
          </a:p>
        </p:txBody>
      </p:sp>
      <p:sp>
        <p:nvSpPr>
          <p:cNvPr id="36" name="矩形 35"/>
          <p:cNvSpPr/>
          <p:nvPr/>
        </p:nvSpPr>
        <p:spPr>
          <a:xfrm>
            <a:off x="690741" y="2224358"/>
            <a:ext cx="2101857" cy="1241878"/>
          </a:xfrm>
          <a:prstGeom prst="rect">
            <a:avLst/>
          </a:prstGeom>
        </p:spPr>
        <p:txBody>
          <a:bodyPr wrap="none">
            <a:spAutoFit/>
          </a:bodyPr>
          <a:lstStyle/>
          <a:p>
            <a:pPr lvl="0" algn="ctr"/>
            <a:r>
              <a:rPr lang="ja-JP" altLang="en-US" sz="3735" b="1" dirty="0">
                <a:solidFill>
                  <a:schemeClr val="bg1"/>
                </a:solidFill>
                <a:latin typeface="微软雅黑" panose="020B0503020204020204" pitchFamily="34" charset="-122"/>
                <a:ea typeface="微软雅黑" panose="020B0503020204020204" pitchFamily="34" charset="-122"/>
              </a:rPr>
              <a:t>教育保育</a:t>
            </a:r>
            <a:endParaRPr lang="en-US" altLang="ja-JP" sz="3735" b="1" dirty="0">
              <a:solidFill>
                <a:schemeClr val="bg1"/>
              </a:solidFill>
              <a:latin typeface="微软雅黑" panose="020B0503020204020204" pitchFamily="34" charset="-122"/>
              <a:ea typeface="微软雅黑" panose="020B0503020204020204" pitchFamily="34" charset="-122"/>
            </a:endParaRPr>
          </a:p>
          <a:p>
            <a:pPr lvl="0" algn="ctr"/>
            <a:r>
              <a:rPr lang="ja-JP" altLang="en-US" sz="3735" b="1" dirty="0">
                <a:solidFill>
                  <a:schemeClr val="bg1"/>
                </a:solidFill>
                <a:latin typeface="微软雅黑" panose="020B0503020204020204" pitchFamily="34" charset="-122"/>
                <a:ea typeface="微软雅黑" panose="020B0503020204020204" pitchFamily="34" charset="-122"/>
              </a:rPr>
              <a:t>方針</a:t>
            </a:r>
            <a:endParaRPr lang="zh-CN" altLang="en-US" sz="3735" b="1" dirty="0">
              <a:solidFill>
                <a:schemeClr val="bg1"/>
              </a:solidFill>
              <a:latin typeface="微软雅黑" panose="020B0503020204020204" pitchFamily="34" charset="-122"/>
              <a:ea typeface="微软雅黑" panose="020B0503020204020204" pitchFamily="34" charset="-122"/>
            </a:endParaRPr>
          </a:p>
        </p:txBody>
      </p:sp>
      <p:sp>
        <p:nvSpPr>
          <p:cNvPr id="42" name="TextBox 10"/>
          <p:cNvSpPr txBox="1"/>
          <p:nvPr/>
        </p:nvSpPr>
        <p:spPr>
          <a:xfrm>
            <a:off x="499424" y="434323"/>
            <a:ext cx="4857784" cy="584775"/>
          </a:xfrm>
          <a:prstGeom prst="rect">
            <a:avLst/>
          </a:prstGeom>
          <a:noFill/>
        </p:spPr>
        <p:txBody>
          <a:bodyPr wrap="square" rtlCol="0">
            <a:spAutoFit/>
          </a:bodyPr>
          <a:lstStyle/>
          <a:p>
            <a:r>
              <a:rPr lang="ja-JP" altLang="en-US" sz="3200" dirty="0">
                <a:latin typeface="HGP創英角ﾎﾟｯﾌﾟ体" pitchFamily="50" charset="-128"/>
                <a:ea typeface="HGP創英角ﾎﾟｯﾌﾟ体" pitchFamily="50" charset="-128"/>
              </a:rPr>
              <a:t>教育保育の理念は・・？</a:t>
            </a:r>
          </a:p>
        </p:txBody>
      </p:sp>
      <p:sp>
        <p:nvSpPr>
          <p:cNvPr id="45" name="矩形 44"/>
          <p:cNvSpPr/>
          <p:nvPr/>
        </p:nvSpPr>
        <p:spPr>
          <a:xfrm>
            <a:off x="6851397" y="1150901"/>
            <a:ext cx="2786580" cy="400110"/>
          </a:xfrm>
          <a:prstGeom prst="rect">
            <a:avLst/>
          </a:prstGeom>
        </p:spPr>
        <p:txBody>
          <a:bodyPr wrap="square">
            <a:spAutoFit/>
          </a:bodyPr>
          <a:lstStyle/>
          <a:p>
            <a:r>
              <a:rPr lang="ja-JP" altLang="en-US" sz="2000" dirty="0">
                <a:solidFill>
                  <a:srgbClr val="FF3399"/>
                </a:solidFill>
                <a:latin typeface="HGP創英角ﾎﾟｯﾌﾟ体" pitchFamily="50" charset="-128"/>
                <a:ea typeface="HGP創英角ﾎﾟｯﾌﾟ体" pitchFamily="50" charset="-128"/>
              </a:rPr>
              <a:t>礼儀正しい子どもに</a:t>
            </a:r>
            <a:endParaRPr lang="en-US" altLang="ja-JP" sz="2000" dirty="0">
              <a:solidFill>
                <a:srgbClr val="FF3399"/>
              </a:solidFill>
              <a:latin typeface="HGP創英角ﾎﾟｯﾌﾟ体" pitchFamily="50" charset="-128"/>
              <a:ea typeface="HGP創英角ﾎﾟｯﾌﾟ体" pitchFamily="50" charset="-128"/>
            </a:endParaRPr>
          </a:p>
        </p:txBody>
      </p:sp>
      <p:sp>
        <p:nvSpPr>
          <p:cNvPr id="46" name="矩形 45"/>
          <p:cNvSpPr/>
          <p:nvPr/>
        </p:nvSpPr>
        <p:spPr>
          <a:xfrm>
            <a:off x="3021908" y="2228672"/>
            <a:ext cx="3101833" cy="1382301"/>
          </a:xfrm>
          <a:prstGeom prst="rect">
            <a:avLst/>
          </a:prstGeom>
        </p:spPr>
        <p:txBody>
          <a:bodyPr wrap="square">
            <a:spAutoFit/>
          </a:bodyPr>
          <a:lstStyle/>
          <a:p>
            <a:pPr>
              <a:lnSpc>
                <a:spcPct val="120000"/>
              </a:lnSpc>
            </a:pPr>
            <a:r>
              <a:rPr lang="ja-JP" altLang="en-US" sz="2400" dirty="0">
                <a:solidFill>
                  <a:srgbClr val="00B050"/>
                </a:solidFill>
                <a:latin typeface="HGP創英角ﾎﾟｯﾌﾟ体" pitchFamily="50" charset="-128"/>
                <a:ea typeface="HGP創英角ﾎﾟｯﾌﾟ体" pitchFamily="50" charset="-128"/>
              </a:rPr>
              <a:t>一人一人を大切に</a:t>
            </a:r>
            <a:endParaRPr lang="en-US" altLang="ja-JP" sz="2400" dirty="0">
              <a:solidFill>
                <a:srgbClr val="00B050"/>
              </a:solidFill>
              <a:latin typeface="HGP創英角ﾎﾟｯﾌﾟ体" pitchFamily="50" charset="-128"/>
              <a:ea typeface="HGP創英角ﾎﾟｯﾌﾟ体" pitchFamily="50" charset="-128"/>
            </a:endParaRPr>
          </a:p>
          <a:p>
            <a:pPr>
              <a:lnSpc>
                <a:spcPct val="120000"/>
              </a:lnSpc>
            </a:pPr>
            <a:r>
              <a:rPr lang="ja-JP" altLang="en-US" sz="2400" dirty="0">
                <a:solidFill>
                  <a:srgbClr val="00B050"/>
                </a:solidFill>
                <a:latin typeface="HGP創英角ﾎﾟｯﾌﾟ体" pitchFamily="50" charset="-128"/>
                <a:ea typeface="HGP創英角ﾎﾟｯﾌﾟ体" pitchFamily="50" charset="-128"/>
              </a:rPr>
              <a:t>　　　　　する保育</a:t>
            </a:r>
            <a:r>
              <a:rPr lang="ja-JP" altLang="en-US" sz="2400" dirty="0">
                <a:solidFill>
                  <a:srgbClr val="00B050"/>
                </a:solidFill>
              </a:rPr>
              <a:t>　</a:t>
            </a:r>
            <a:endParaRPr lang="en-US" altLang="ja-JP" sz="4000" dirty="0">
              <a:solidFill>
                <a:srgbClr val="00B050"/>
              </a:solidFill>
            </a:endParaRPr>
          </a:p>
          <a:p>
            <a:pPr>
              <a:lnSpc>
                <a:spcPct val="120000"/>
              </a:lnSpc>
            </a:pPr>
            <a:endParaRPr lang="zh-CN" altLang="en-US" sz="2400" dirty="0">
              <a:solidFill>
                <a:srgbClr val="00B050"/>
              </a:solidFill>
              <a:latin typeface="华文细黑" panose="02010600040101010101" pitchFamily="2" charset="-122"/>
              <a:ea typeface="华文细黑" panose="02010600040101010101" pitchFamily="2" charset="-122"/>
            </a:endParaRPr>
          </a:p>
        </p:txBody>
      </p:sp>
      <p:sp>
        <p:nvSpPr>
          <p:cNvPr id="47" name="矩形 46"/>
          <p:cNvSpPr/>
          <p:nvPr/>
        </p:nvSpPr>
        <p:spPr>
          <a:xfrm>
            <a:off x="6290154" y="2181421"/>
            <a:ext cx="2786580" cy="707886"/>
          </a:xfrm>
          <a:prstGeom prst="rect">
            <a:avLst/>
          </a:prstGeom>
        </p:spPr>
        <p:txBody>
          <a:bodyPr wrap="square">
            <a:spAutoFit/>
          </a:bodyPr>
          <a:lstStyle/>
          <a:p>
            <a:r>
              <a:rPr lang="ja-JP" altLang="en-US" sz="2000" dirty="0">
                <a:solidFill>
                  <a:srgbClr val="FF3399"/>
                </a:solidFill>
                <a:latin typeface="HGP創英角ﾎﾟｯﾌﾟ体" pitchFamily="50" charset="-128"/>
                <a:ea typeface="HGP創英角ﾎﾟｯﾌﾟ体" pitchFamily="50" charset="-128"/>
              </a:rPr>
              <a:t>勇気あるたくましい</a:t>
            </a:r>
            <a:endParaRPr lang="en-US" altLang="ja-JP" sz="2000" dirty="0">
              <a:solidFill>
                <a:srgbClr val="FF3399"/>
              </a:solidFill>
              <a:latin typeface="HGP創英角ﾎﾟｯﾌﾟ体" pitchFamily="50" charset="-128"/>
              <a:ea typeface="HGP創英角ﾎﾟｯﾌﾟ体" pitchFamily="50" charset="-128"/>
            </a:endParaRPr>
          </a:p>
          <a:p>
            <a:r>
              <a:rPr lang="ja-JP" altLang="en-US" sz="2000" dirty="0">
                <a:solidFill>
                  <a:srgbClr val="FF3399"/>
                </a:solidFill>
                <a:latin typeface="HGP創英角ﾎﾟｯﾌﾟ体" pitchFamily="50" charset="-128"/>
                <a:ea typeface="HGP創英角ﾎﾟｯﾌﾟ体" pitchFamily="50" charset="-128"/>
              </a:rPr>
              <a:t>　　　　　　子どもに</a:t>
            </a:r>
            <a:endParaRPr lang="en-US" altLang="ja-JP" sz="2000" dirty="0">
              <a:solidFill>
                <a:srgbClr val="FF3399"/>
              </a:solidFill>
              <a:latin typeface="HGP創英角ﾎﾟｯﾌﾟ体" pitchFamily="50" charset="-128"/>
              <a:ea typeface="HGP創英角ﾎﾟｯﾌﾟ体" pitchFamily="50" charset="-128"/>
            </a:endParaRPr>
          </a:p>
        </p:txBody>
      </p:sp>
      <p:sp>
        <p:nvSpPr>
          <p:cNvPr id="49" name="矩形 48"/>
          <p:cNvSpPr/>
          <p:nvPr/>
        </p:nvSpPr>
        <p:spPr>
          <a:xfrm>
            <a:off x="6798683" y="3263868"/>
            <a:ext cx="2786580" cy="707886"/>
          </a:xfrm>
          <a:prstGeom prst="rect">
            <a:avLst/>
          </a:prstGeom>
        </p:spPr>
        <p:txBody>
          <a:bodyPr wrap="square">
            <a:spAutoFit/>
          </a:bodyPr>
          <a:lstStyle/>
          <a:p>
            <a:r>
              <a:rPr lang="ja-JP" altLang="en-US" sz="2000" dirty="0">
                <a:solidFill>
                  <a:srgbClr val="FF3399"/>
                </a:solidFill>
                <a:latin typeface="HGP創英角ﾎﾟｯﾌﾟ体" pitchFamily="50" charset="-128"/>
                <a:ea typeface="HGP創英角ﾎﾟｯﾌﾟ体" pitchFamily="50" charset="-128"/>
              </a:rPr>
              <a:t>感受性豊かな優しい</a:t>
            </a:r>
            <a:endParaRPr lang="en-US" altLang="ja-JP" sz="2000" dirty="0">
              <a:solidFill>
                <a:srgbClr val="FF3399"/>
              </a:solidFill>
              <a:latin typeface="HGP創英角ﾎﾟｯﾌﾟ体" pitchFamily="50" charset="-128"/>
              <a:ea typeface="HGP創英角ﾎﾟｯﾌﾟ体" pitchFamily="50" charset="-128"/>
            </a:endParaRPr>
          </a:p>
          <a:p>
            <a:r>
              <a:rPr lang="ja-JP" altLang="en-US" sz="2000" dirty="0">
                <a:solidFill>
                  <a:srgbClr val="FF3399"/>
                </a:solidFill>
                <a:latin typeface="HGP創英角ﾎﾟｯﾌﾟ体" pitchFamily="50" charset="-128"/>
                <a:ea typeface="HGP創英角ﾎﾟｯﾌﾟ体" pitchFamily="50" charset="-128"/>
              </a:rPr>
              <a:t>　　　　　　子どもに</a:t>
            </a:r>
            <a:endParaRPr lang="en-US" altLang="ja-JP" sz="2000" dirty="0">
              <a:solidFill>
                <a:srgbClr val="FF3399"/>
              </a:solidFill>
              <a:latin typeface="HGP創英角ﾎﾟｯﾌﾟ体" pitchFamily="50" charset="-128"/>
              <a:ea typeface="HGP創英角ﾎﾟｯﾌﾟ体" pitchFamily="50" charset="-128"/>
            </a:endParaRPr>
          </a:p>
        </p:txBody>
      </p:sp>
      <p:sp>
        <p:nvSpPr>
          <p:cNvPr id="30" name="コンテンツ プレースホルダー 2">
            <a:extLst>
              <a:ext uri="{FF2B5EF4-FFF2-40B4-BE49-F238E27FC236}">
                <a16:creationId xmlns:a16="http://schemas.microsoft.com/office/drawing/2014/main" id="{A6726942-8D94-4B6C-B312-A5A137876C57}"/>
              </a:ext>
            </a:extLst>
          </p:cNvPr>
          <p:cNvSpPr txBox="1">
            <a:spLocks/>
          </p:cNvSpPr>
          <p:nvPr/>
        </p:nvSpPr>
        <p:spPr>
          <a:xfrm>
            <a:off x="2135560" y="5229200"/>
            <a:ext cx="10311053" cy="98018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buFont typeface="Symbol" pitchFamily="18" charset="2"/>
              <a:buNone/>
            </a:pPr>
            <a:r>
              <a:rPr lang="ja-JP" altLang="en-US" sz="1600" dirty="0"/>
              <a:t> </a:t>
            </a:r>
            <a:endParaRPr lang="en-US" altLang="ja-JP" sz="1600" dirty="0"/>
          </a:p>
          <a:p>
            <a:pPr marL="0" indent="0">
              <a:buFont typeface="Symbol" pitchFamily="18" charset="2"/>
              <a:buNone/>
            </a:pPr>
            <a:r>
              <a:rPr lang="ja-JP" altLang="en-US" sz="1600" dirty="0"/>
              <a:t>　　　私たちは、子どもの人権や主体性を尊重し、保護者と連携をはかり子どもの福祉を積極的増進します。　　</a:t>
            </a:r>
            <a:endParaRPr lang="en-US" altLang="ja-JP" sz="1600" dirty="0"/>
          </a:p>
          <a:p>
            <a:pPr marL="0" indent="0">
              <a:buFont typeface="Symbol" pitchFamily="18" charset="2"/>
              <a:buNone/>
            </a:pPr>
            <a:r>
              <a:rPr lang="ja-JP" altLang="en-US" sz="1600" dirty="0"/>
              <a:t>　　　また、地域における子育て文化を育みます。</a:t>
            </a:r>
            <a:endParaRPr lang="en-US" altLang="ja-JP" sz="1600" dirty="0"/>
          </a:p>
          <a:p>
            <a:pPr marL="0" indent="0">
              <a:buFont typeface="Symbol" pitchFamily="18" charset="2"/>
              <a:buNone/>
            </a:pPr>
            <a:r>
              <a:rPr lang="ja-JP" altLang="en-US" sz="1600" dirty="0"/>
              <a:t>　</a:t>
            </a:r>
            <a:endParaRPr lang="en-US" altLang="ja-JP" sz="1600" dirty="0"/>
          </a:p>
          <a:p>
            <a:pPr marL="0" indent="0">
              <a:buFont typeface="Symbol" pitchFamily="18" charset="2"/>
              <a:buNone/>
            </a:pPr>
            <a:endParaRPr lang="ja-JP" altLang="en-US" sz="1600" dirty="0"/>
          </a:p>
        </p:txBody>
      </p:sp>
      <p:sp>
        <p:nvSpPr>
          <p:cNvPr id="32" name="タイトル 1">
            <a:extLst>
              <a:ext uri="{FF2B5EF4-FFF2-40B4-BE49-F238E27FC236}">
                <a16:creationId xmlns:a16="http://schemas.microsoft.com/office/drawing/2014/main" id="{7729665D-705E-4CC5-8122-AAE5DB1135C9}"/>
              </a:ext>
            </a:extLst>
          </p:cNvPr>
          <p:cNvSpPr txBox="1">
            <a:spLocks/>
          </p:cNvSpPr>
          <p:nvPr/>
        </p:nvSpPr>
        <p:spPr>
          <a:xfrm>
            <a:off x="3420651" y="1023883"/>
            <a:ext cx="7772400" cy="901235"/>
          </a:xfrm>
          <a:prstGeom prst="rect">
            <a:avLst/>
          </a:prstGeom>
        </p:spPr>
        <p:txBody>
          <a:bodyPr vert="horz" lIns="91440" tIns="45720" rIns="91440" bIns="45720" rtlCol="0" anchor="b">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sz="4000" dirty="0">
              <a:latin typeface="HGP創英角ﾎﾟｯﾌﾟ体" pitchFamily="50" charset="-128"/>
              <a:ea typeface="HGP創英角ﾎﾟｯﾌﾟ体" pitchFamily="50" charset="-128"/>
            </a:endParaRPr>
          </a:p>
        </p:txBody>
      </p:sp>
      <p:sp>
        <p:nvSpPr>
          <p:cNvPr id="44" name="新月形 2">
            <a:extLst>
              <a:ext uri="{FF2B5EF4-FFF2-40B4-BE49-F238E27FC236}">
                <a16:creationId xmlns:a16="http://schemas.microsoft.com/office/drawing/2014/main" id="{A1C828EE-0402-4FDC-A3F3-071FC82AF1CE}"/>
              </a:ext>
            </a:extLst>
          </p:cNvPr>
          <p:cNvSpPr/>
          <p:nvPr/>
        </p:nvSpPr>
        <p:spPr>
          <a:xfrm rot="10800000">
            <a:off x="1265069" y="4266178"/>
            <a:ext cx="1185695" cy="2371388"/>
          </a:xfrm>
          <a:prstGeom prst="moon">
            <a:avLst>
              <a:gd name="adj" fmla="val 0"/>
            </a:avLst>
          </a:prstGeom>
          <a:solidFill>
            <a:srgbClr val="90C25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36">
            <a:extLst>
              <a:ext uri="{FF2B5EF4-FFF2-40B4-BE49-F238E27FC236}">
                <a16:creationId xmlns:a16="http://schemas.microsoft.com/office/drawing/2014/main" id="{C3DCBB1C-9FCE-4BC2-8F27-DDEEE368514C}"/>
              </a:ext>
            </a:extLst>
          </p:cNvPr>
          <p:cNvSpPr/>
          <p:nvPr/>
        </p:nvSpPr>
        <p:spPr>
          <a:xfrm>
            <a:off x="2039926" y="4512997"/>
            <a:ext cx="180020" cy="180020"/>
          </a:xfrm>
          <a:prstGeom prst="ellipse">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Freeform 5">
            <a:extLst>
              <a:ext uri="{FF2B5EF4-FFF2-40B4-BE49-F238E27FC236}">
                <a16:creationId xmlns:a16="http://schemas.microsoft.com/office/drawing/2014/main" id="{147005BE-927D-45BF-9D9D-751E1CB23A1B}"/>
              </a:ext>
            </a:extLst>
          </p:cNvPr>
          <p:cNvSpPr/>
          <p:nvPr/>
        </p:nvSpPr>
        <p:spPr bwMode="auto">
          <a:xfrm rot="3526558">
            <a:off x="330280" y="4545292"/>
            <a:ext cx="1821071" cy="1842222"/>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9966FF"/>
          </a:solidFill>
          <a:ln>
            <a:noFill/>
          </a:ln>
        </p:spPr>
        <p:txBody>
          <a:bodyPr vert="horz" wrap="square" lIns="121920" tIns="60960" rIns="121920" bIns="60960" numCol="1" anchor="t" anchorCtr="0" compatLnSpc="1"/>
          <a:lstStyle/>
          <a:p>
            <a:endParaRPr lang="zh-CN" altLang="en-US"/>
          </a:p>
        </p:txBody>
      </p:sp>
      <p:sp>
        <p:nvSpPr>
          <p:cNvPr id="54" name="矩形 35">
            <a:extLst>
              <a:ext uri="{FF2B5EF4-FFF2-40B4-BE49-F238E27FC236}">
                <a16:creationId xmlns:a16="http://schemas.microsoft.com/office/drawing/2014/main" id="{B9DEF76F-ECAB-45CF-BCFA-43CE7F198C7D}"/>
              </a:ext>
            </a:extLst>
          </p:cNvPr>
          <p:cNvSpPr/>
          <p:nvPr/>
        </p:nvSpPr>
        <p:spPr>
          <a:xfrm>
            <a:off x="306760" y="5003106"/>
            <a:ext cx="1944726" cy="1077218"/>
          </a:xfrm>
          <a:prstGeom prst="rect">
            <a:avLst/>
          </a:prstGeom>
        </p:spPr>
        <p:txBody>
          <a:bodyPr wrap="square">
            <a:spAutoFit/>
          </a:bodyPr>
          <a:lstStyle/>
          <a:p>
            <a:pPr lvl="0" algn="ctr"/>
            <a:r>
              <a:rPr lang="ja-JP" altLang="en-US" sz="3200" b="1" dirty="0">
                <a:solidFill>
                  <a:schemeClr val="bg1"/>
                </a:solidFill>
                <a:latin typeface="微软雅黑" panose="020B0503020204020204" pitchFamily="34" charset="-122"/>
                <a:ea typeface="微软雅黑" panose="020B0503020204020204" pitchFamily="34" charset="-122"/>
              </a:rPr>
              <a:t>教育保育</a:t>
            </a:r>
            <a:endParaRPr lang="en-US" altLang="ja-JP" sz="3200" b="1" dirty="0">
              <a:solidFill>
                <a:schemeClr val="bg1"/>
              </a:solidFill>
              <a:latin typeface="微软雅黑" panose="020B0503020204020204" pitchFamily="34" charset="-122"/>
              <a:ea typeface="微软雅黑" panose="020B0503020204020204" pitchFamily="34" charset="-122"/>
            </a:endParaRPr>
          </a:p>
          <a:p>
            <a:pPr lvl="0" algn="ctr"/>
            <a:r>
              <a:rPr lang="ja-JP" altLang="en-US" sz="3200" b="1" dirty="0">
                <a:solidFill>
                  <a:schemeClr val="bg1"/>
                </a:solidFill>
                <a:latin typeface="微软雅黑" panose="020B0503020204020204" pitchFamily="34" charset="-122"/>
                <a:ea typeface="微软雅黑" panose="020B0503020204020204" pitchFamily="34" charset="-122"/>
              </a:rPr>
              <a:t>理念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55" name="コンテンツ プレースホルダー 2">
            <a:extLst>
              <a:ext uri="{FF2B5EF4-FFF2-40B4-BE49-F238E27FC236}">
                <a16:creationId xmlns:a16="http://schemas.microsoft.com/office/drawing/2014/main" id="{064CB8F6-2F08-456D-8F42-9DB1E2657A91}"/>
              </a:ext>
            </a:extLst>
          </p:cNvPr>
          <p:cNvSpPr txBox="1">
            <a:spLocks/>
          </p:cNvSpPr>
          <p:nvPr/>
        </p:nvSpPr>
        <p:spPr>
          <a:xfrm>
            <a:off x="1950632" y="4149612"/>
            <a:ext cx="10311053" cy="71954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buFont typeface="Symbol" pitchFamily="18" charset="2"/>
              <a:buNone/>
            </a:pPr>
            <a:r>
              <a:rPr lang="ja-JP" altLang="en-US" sz="1600" dirty="0"/>
              <a:t> </a:t>
            </a:r>
            <a:endParaRPr lang="en-US" altLang="ja-JP" sz="1600" dirty="0"/>
          </a:p>
          <a:p>
            <a:pPr marL="0" indent="0">
              <a:buFont typeface="Symbol" pitchFamily="18" charset="2"/>
              <a:buNone/>
            </a:pPr>
            <a:r>
              <a:rPr lang="ja-JP" altLang="en-US" sz="1600" dirty="0"/>
              <a:t>　　私たちは、児童福祉法の理念に基づき乳幼児の保育及び地域の育児支援を行います。</a:t>
            </a:r>
            <a:endParaRPr lang="en-US" altLang="ja-JP" sz="1600" dirty="0"/>
          </a:p>
          <a:p>
            <a:pPr marL="0" indent="0">
              <a:buFont typeface="Symbol" pitchFamily="18" charset="2"/>
              <a:buNone/>
            </a:pPr>
            <a:r>
              <a:rPr lang="ja-JP" altLang="en-US" sz="1600" dirty="0"/>
              <a:t>　　</a:t>
            </a:r>
            <a:endParaRPr lang="en-US" altLang="ja-JP" sz="1600" dirty="0"/>
          </a:p>
          <a:p>
            <a:pPr marL="0" indent="0">
              <a:buFont typeface="Symbol" pitchFamily="18" charset="2"/>
              <a:buNone/>
            </a:pPr>
            <a:endParaRPr lang="ja-JP" altLang="en-US" sz="1600" dirty="0"/>
          </a:p>
        </p:txBody>
      </p:sp>
      <p:sp>
        <p:nvSpPr>
          <p:cNvPr id="56" name="コンテンツ プレースホルダー 2">
            <a:extLst>
              <a:ext uri="{FF2B5EF4-FFF2-40B4-BE49-F238E27FC236}">
                <a16:creationId xmlns:a16="http://schemas.microsoft.com/office/drawing/2014/main" id="{AE3DBEC8-6003-4CB4-872A-E52ECE54C2E5}"/>
              </a:ext>
            </a:extLst>
          </p:cNvPr>
          <p:cNvSpPr txBox="1">
            <a:spLocks/>
          </p:cNvSpPr>
          <p:nvPr/>
        </p:nvSpPr>
        <p:spPr>
          <a:xfrm>
            <a:off x="2490692" y="4847070"/>
            <a:ext cx="10311053" cy="607155"/>
          </a:xfrm>
          <a:prstGeom prst="rect">
            <a:avLst/>
          </a:prstGeom>
        </p:spPr>
        <p:txBody>
          <a:bodyPr vert="horz" lIns="91440" tIns="45720" rIns="91440" bIns="45720" rtlCol="0">
            <a:normAutofit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buFont typeface="Symbol" pitchFamily="18" charset="2"/>
              <a:buNone/>
            </a:pPr>
            <a:r>
              <a:rPr lang="ja-JP" altLang="en-US" sz="1600" dirty="0"/>
              <a:t>私たちは、一人一人の子どもが持っている「成長する力」を信じ、</a:t>
            </a:r>
            <a:endParaRPr lang="en-US" altLang="ja-JP" sz="1600" dirty="0"/>
          </a:p>
          <a:p>
            <a:pPr marL="0" indent="0">
              <a:buFont typeface="Symbol" pitchFamily="18" charset="2"/>
              <a:buNone/>
            </a:pPr>
            <a:r>
              <a:rPr lang="ja-JP" altLang="en-US" sz="1600" dirty="0"/>
              <a:t>　　　　　　　　　　　　　　　　　　　　　　　　　　　　　　　　　</a:t>
            </a:r>
            <a:r>
              <a:rPr lang="en-US" altLang="ja-JP" sz="1600" dirty="0"/>
              <a:t>『</a:t>
            </a:r>
            <a:r>
              <a:rPr lang="ja-JP" altLang="en-US" sz="1600" dirty="0"/>
              <a:t>かけがえのない今</a:t>
            </a:r>
            <a:r>
              <a:rPr lang="en-US" altLang="ja-JP" sz="1600" dirty="0"/>
              <a:t>』</a:t>
            </a:r>
            <a:r>
              <a:rPr lang="ja-JP" altLang="en-US" sz="1600" dirty="0"/>
              <a:t>を大切にする保育を進めます。</a:t>
            </a:r>
            <a:endParaRPr lang="en-US" altLang="ja-JP" sz="1600" dirty="0"/>
          </a:p>
          <a:p>
            <a:pPr marL="0" indent="0">
              <a:buFont typeface="Symbol" pitchFamily="18" charset="2"/>
              <a:buNone/>
            </a:pPr>
            <a:endParaRPr lang="en-US" altLang="ja-JP" sz="1600" dirty="0"/>
          </a:p>
          <a:p>
            <a:pPr marL="0" indent="0">
              <a:buFont typeface="Symbol" pitchFamily="18" charset="2"/>
              <a:buNone/>
            </a:pPr>
            <a:endParaRPr lang="ja-JP" altLang="en-US" sz="1600" dirty="0"/>
          </a:p>
        </p:txBody>
      </p:sp>
      <p:sp>
        <p:nvSpPr>
          <p:cNvPr id="57" name="コンテンツ プレースホルダー 2">
            <a:extLst>
              <a:ext uri="{FF2B5EF4-FFF2-40B4-BE49-F238E27FC236}">
                <a16:creationId xmlns:a16="http://schemas.microsoft.com/office/drawing/2014/main" id="{8D782D58-F59A-4655-9CA5-B75654C4701F}"/>
              </a:ext>
            </a:extLst>
          </p:cNvPr>
          <p:cNvSpPr txBox="1">
            <a:spLocks/>
          </p:cNvSpPr>
          <p:nvPr/>
        </p:nvSpPr>
        <p:spPr>
          <a:xfrm>
            <a:off x="1955540" y="5987998"/>
            <a:ext cx="10311053" cy="996397"/>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buFont typeface="Symbol" pitchFamily="18" charset="2"/>
              <a:buNone/>
            </a:pPr>
            <a:r>
              <a:rPr lang="ja-JP" altLang="en-US" sz="1600" dirty="0"/>
              <a:t> </a:t>
            </a:r>
            <a:endParaRPr lang="en-US" altLang="ja-JP" sz="1600" dirty="0"/>
          </a:p>
          <a:p>
            <a:pPr marL="0" indent="0">
              <a:buFont typeface="Symbol" pitchFamily="18" charset="2"/>
              <a:buNone/>
            </a:pPr>
            <a:r>
              <a:rPr lang="ja-JP" altLang="en-US" sz="1600" dirty="0"/>
              <a:t>　　　私たちは、健康的で安全な園生活の中で子どもの心に寄り添いながら情緒豊かな人間性を育みます。</a:t>
            </a:r>
            <a:endParaRPr lang="en-US" altLang="ja-JP" sz="1600" dirty="0"/>
          </a:p>
          <a:p>
            <a:pPr marL="0" indent="0">
              <a:buFont typeface="Symbol" pitchFamily="18" charset="2"/>
              <a:buNone/>
            </a:pPr>
            <a:r>
              <a:rPr lang="ja-JP" altLang="en-US" sz="1600" dirty="0"/>
              <a:t>　　</a:t>
            </a:r>
            <a:endParaRPr lang="en-US" altLang="ja-JP" sz="1600" dirty="0"/>
          </a:p>
          <a:p>
            <a:pPr marL="0" indent="0">
              <a:buFont typeface="Symbol" pitchFamily="18" charset="2"/>
              <a:buNone/>
            </a:pPr>
            <a:endParaRPr lang="ja-JP" altLang="en-US" sz="1600" dirty="0"/>
          </a:p>
        </p:txBody>
      </p:sp>
      <p:sp>
        <p:nvSpPr>
          <p:cNvPr id="59" name="椭圆 36">
            <a:extLst>
              <a:ext uri="{FF2B5EF4-FFF2-40B4-BE49-F238E27FC236}">
                <a16:creationId xmlns:a16="http://schemas.microsoft.com/office/drawing/2014/main" id="{AD467B49-7830-45D7-A596-81046C3039FD}"/>
              </a:ext>
            </a:extLst>
          </p:cNvPr>
          <p:cNvSpPr/>
          <p:nvPr/>
        </p:nvSpPr>
        <p:spPr>
          <a:xfrm>
            <a:off x="2265667" y="4923899"/>
            <a:ext cx="180020" cy="180020"/>
          </a:xfrm>
          <a:prstGeom prst="ellipse">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36">
            <a:extLst>
              <a:ext uri="{FF2B5EF4-FFF2-40B4-BE49-F238E27FC236}">
                <a16:creationId xmlns:a16="http://schemas.microsoft.com/office/drawing/2014/main" id="{0D0843F2-4340-4288-A349-098F44FADB47}"/>
              </a:ext>
            </a:extLst>
          </p:cNvPr>
          <p:cNvSpPr/>
          <p:nvPr/>
        </p:nvSpPr>
        <p:spPr>
          <a:xfrm>
            <a:off x="2347252" y="5615121"/>
            <a:ext cx="180020" cy="180020"/>
          </a:xfrm>
          <a:prstGeom prst="ellipse">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36">
            <a:extLst>
              <a:ext uri="{FF2B5EF4-FFF2-40B4-BE49-F238E27FC236}">
                <a16:creationId xmlns:a16="http://schemas.microsoft.com/office/drawing/2014/main" id="{283CE944-8676-4FA7-8ECC-C6BD7BAE36F0}"/>
              </a:ext>
            </a:extLst>
          </p:cNvPr>
          <p:cNvSpPr/>
          <p:nvPr/>
        </p:nvSpPr>
        <p:spPr>
          <a:xfrm>
            <a:off x="1820525" y="6354325"/>
            <a:ext cx="180020" cy="180020"/>
          </a:xfrm>
          <a:prstGeom prst="ellipse">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35">
            <a:extLst>
              <a:ext uri="{FF2B5EF4-FFF2-40B4-BE49-F238E27FC236}">
                <a16:creationId xmlns:a16="http://schemas.microsoft.com/office/drawing/2014/main" id="{F54BA52F-A2B3-43E8-9305-56ACAAB5C0EE}"/>
              </a:ext>
            </a:extLst>
          </p:cNvPr>
          <p:cNvSpPr/>
          <p:nvPr/>
        </p:nvSpPr>
        <p:spPr>
          <a:xfrm>
            <a:off x="9225883" y="1812865"/>
            <a:ext cx="2101857" cy="1241878"/>
          </a:xfrm>
          <a:prstGeom prst="rect">
            <a:avLst/>
          </a:prstGeom>
        </p:spPr>
        <p:txBody>
          <a:bodyPr wrap="none">
            <a:spAutoFit/>
          </a:bodyPr>
          <a:lstStyle/>
          <a:p>
            <a:pPr lvl="0" algn="ctr"/>
            <a:r>
              <a:rPr lang="ja-JP" altLang="en-US" sz="3735" b="1" dirty="0">
                <a:solidFill>
                  <a:schemeClr val="bg1"/>
                </a:solidFill>
                <a:latin typeface="微软雅黑" panose="020B0503020204020204" pitchFamily="34" charset="-122"/>
                <a:ea typeface="微软雅黑" panose="020B0503020204020204" pitchFamily="34" charset="-122"/>
              </a:rPr>
              <a:t>教育保育</a:t>
            </a:r>
            <a:endParaRPr lang="en-US" altLang="ja-JP" sz="3735" b="1" dirty="0">
              <a:solidFill>
                <a:schemeClr val="bg1"/>
              </a:solidFill>
              <a:latin typeface="微软雅黑" panose="020B0503020204020204" pitchFamily="34" charset="-122"/>
              <a:ea typeface="微软雅黑" panose="020B0503020204020204" pitchFamily="34" charset="-122"/>
            </a:endParaRPr>
          </a:p>
          <a:p>
            <a:pPr lvl="0" algn="ctr"/>
            <a:r>
              <a:rPr lang="ja-JP" altLang="en-US" sz="3735" b="1" dirty="0">
                <a:solidFill>
                  <a:schemeClr val="bg1"/>
                </a:solidFill>
                <a:latin typeface="微软雅黑" panose="020B0503020204020204" pitchFamily="34" charset="-122"/>
                <a:ea typeface="微软雅黑" panose="020B0503020204020204" pitchFamily="34" charset="-122"/>
              </a:rPr>
              <a:t>目標</a:t>
            </a:r>
            <a:endParaRPr lang="zh-CN" altLang="en-US" sz="3735"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58101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1000"/>
                                        <p:tgtEl>
                                          <p:spTgt spid="46"/>
                                        </p:tgtEl>
                                      </p:cBhvr>
                                    </p:animEffect>
                                    <p:anim calcmode="lin" valueType="num">
                                      <p:cBhvr>
                                        <p:cTn id="58" dur="1000" fill="hold"/>
                                        <p:tgtEl>
                                          <p:spTgt spid="46"/>
                                        </p:tgtEl>
                                        <p:attrNameLst>
                                          <p:attrName>ppt_x</p:attrName>
                                        </p:attrNameLst>
                                      </p:cBhvr>
                                      <p:tavLst>
                                        <p:tav tm="0">
                                          <p:val>
                                            <p:strVal val="#ppt_x"/>
                                          </p:val>
                                        </p:tav>
                                        <p:tav tm="100000">
                                          <p:val>
                                            <p:strVal val="#ppt_x"/>
                                          </p:val>
                                        </p:tav>
                                      </p:tavLst>
                                    </p:anim>
                                    <p:anim calcmode="lin" valueType="num">
                                      <p:cBhvr>
                                        <p:cTn id="59" dur="1000" fill="hold"/>
                                        <p:tgtEl>
                                          <p:spTgt spid="4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1000"/>
                                        <p:tgtEl>
                                          <p:spTgt spid="47"/>
                                        </p:tgtEl>
                                      </p:cBhvr>
                                    </p:animEffect>
                                    <p:anim calcmode="lin" valueType="num">
                                      <p:cBhvr>
                                        <p:cTn id="63" dur="1000" fill="hold"/>
                                        <p:tgtEl>
                                          <p:spTgt spid="47"/>
                                        </p:tgtEl>
                                        <p:attrNameLst>
                                          <p:attrName>ppt_x</p:attrName>
                                        </p:attrNameLst>
                                      </p:cBhvr>
                                      <p:tavLst>
                                        <p:tav tm="0">
                                          <p:val>
                                            <p:strVal val="#ppt_x"/>
                                          </p:val>
                                        </p:tav>
                                        <p:tav tm="100000">
                                          <p:val>
                                            <p:strVal val="#ppt_x"/>
                                          </p:val>
                                        </p:tav>
                                      </p:tavLst>
                                    </p:anim>
                                    <p:anim calcmode="lin" valueType="num">
                                      <p:cBhvr>
                                        <p:cTn id="64" dur="1000" fill="hold"/>
                                        <p:tgtEl>
                                          <p:spTgt spid="4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1000"/>
                                        <p:tgtEl>
                                          <p:spTgt spid="49"/>
                                        </p:tgtEl>
                                      </p:cBhvr>
                                    </p:animEffect>
                                    <p:anim calcmode="lin" valueType="num">
                                      <p:cBhvr>
                                        <p:cTn id="68" dur="1000" fill="hold"/>
                                        <p:tgtEl>
                                          <p:spTgt spid="49"/>
                                        </p:tgtEl>
                                        <p:attrNameLst>
                                          <p:attrName>ppt_x</p:attrName>
                                        </p:attrNameLst>
                                      </p:cBhvr>
                                      <p:tavLst>
                                        <p:tav tm="0">
                                          <p:val>
                                            <p:strVal val="#ppt_x"/>
                                          </p:val>
                                        </p:tav>
                                        <p:tav tm="100000">
                                          <p:val>
                                            <p:strVal val="#ppt_x"/>
                                          </p:val>
                                        </p:tav>
                                      </p:tavLst>
                                    </p:anim>
                                    <p:anim calcmode="lin" valueType="num">
                                      <p:cBhvr>
                                        <p:cTn id="69" dur="1000" fill="hold"/>
                                        <p:tgtEl>
                                          <p:spTgt spid="4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1000"/>
                                        <p:tgtEl>
                                          <p:spTgt spid="44"/>
                                        </p:tgtEl>
                                      </p:cBhvr>
                                    </p:animEffect>
                                    <p:anim calcmode="lin" valueType="num">
                                      <p:cBhvr>
                                        <p:cTn id="73" dur="1000" fill="hold"/>
                                        <p:tgtEl>
                                          <p:spTgt spid="44"/>
                                        </p:tgtEl>
                                        <p:attrNameLst>
                                          <p:attrName>ppt_x</p:attrName>
                                        </p:attrNameLst>
                                      </p:cBhvr>
                                      <p:tavLst>
                                        <p:tav tm="0">
                                          <p:val>
                                            <p:strVal val="#ppt_x"/>
                                          </p:val>
                                        </p:tav>
                                        <p:tav tm="100000">
                                          <p:val>
                                            <p:strVal val="#ppt_x"/>
                                          </p:val>
                                        </p:tav>
                                      </p:tavLst>
                                    </p:anim>
                                    <p:anim calcmode="lin" valueType="num">
                                      <p:cBhvr>
                                        <p:cTn id="74" dur="1000" fill="hold"/>
                                        <p:tgtEl>
                                          <p:spTgt spid="4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fade">
                                      <p:cBhvr>
                                        <p:cTn id="77" dur="1000"/>
                                        <p:tgtEl>
                                          <p:spTgt spid="52"/>
                                        </p:tgtEl>
                                      </p:cBhvr>
                                    </p:animEffect>
                                    <p:anim calcmode="lin" valueType="num">
                                      <p:cBhvr>
                                        <p:cTn id="78" dur="1000" fill="hold"/>
                                        <p:tgtEl>
                                          <p:spTgt spid="52"/>
                                        </p:tgtEl>
                                        <p:attrNameLst>
                                          <p:attrName>ppt_x</p:attrName>
                                        </p:attrNameLst>
                                      </p:cBhvr>
                                      <p:tavLst>
                                        <p:tav tm="0">
                                          <p:val>
                                            <p:strVal val="#ppt_x"/>
                                          </p:val>
                                        </p:tav>
                                        <p:tav tm="100000">
                                          <p:val>
                                            <p:strVal val="#ppt_x"/>
                                          </p:val>
                                        </p:tav>
                                      </p:tavLst>
                                    </p:anim>
                                    <p:anim calcmode="lin" valueType="num">
                                      <p:cBhvr>
                                        <p:cTn id="79" dur="1000" fill="hold"/>
                                        <p:tgtEl>
                                          <p:spTgt spid="5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fade">
                                      <p:cBhvr>
                                        <p:cTn id="82" dur="1000"/>
                                        <p:tgtEl>
                                          <p:spTgt spid="53"/>
                                        </p:tgtEl>
                                      </p:cBhvr>
                                    </p:animEffect>
                                    <p:anim calcmode="lin" valueType="num">
                                      <p:cBhvr>
                                        <p:cTn id="83" dur="1000" fill="hold"/>
                                        <p:tgtEl>
                                          <p:spTgt spid="53"/>
                                        </p:tgtEl>
                                        <p:attrNameLst>
                                          <p:attrName>ppt_x</p:attrName>
                                        </p:attrNameLst>
                                      </p:cBhvr>
                                      <p:tavLst>
                                        <p:tav tm="0">
                                          <p:val>
                                            <p:strVal val="#ppt_x"/>
                                          </p:val>
                                        </p:tav>
                                        <p:tav tm="100000">
                                          <p:val>
                                            <p:strVal val="#ppt_x"/>
                                          </p:val>
                                        </p:tav>
                                      </p:tavLst>
                                    </p:anim>
                                    <p:anim calcmode="lin" valueType="num">
                                      <p:cBhvr>
                                        <p:cTn id="84" dur="1000" fill="hold"/>
                                        <p:tgtEl>
                                          <p:spTgt spid="5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1000"/>
                                        <p:tgtEl>
                                          <p:spTgt spid="54"/>
                                        </p:tgtEl>
                                      </p:cBhvr>
                                    </p:animEffect>
                                    <p:anim calcmode="lin" valueType="num">
                                      <p:cBhvr>
                                        <p:cTn id="88" dur="1000" fill="hold"/>
                                        <p:tgtEl>
                                          <p:spTgt spid="54"/>
                                        </p:tgtEl>
                                        <p:attrNameLst>
                                          <p:attrName>ppt_x</p:attrName>
                                        </p:attrNameLst>
                                      </p:cBhvr>
                                      <p:tavLst>
                                        <p:tav tm="0">
                                          <p:val>
                                            <p:strVal val="#ppt_x"/>
                                          </p:val>
                                        </p:tav>
                                        <p:tav tm="100000">
                                          <p:val>
                                            <p:strVal val="#ppt_x"/>
                                          </p:val>
                                        </p:tav>
                                      </p:tavLst>
                                    </p:anim>
                                    <p:anim calcmode="lin" valueType="num">
                                      <p:cBhvr>
                                        <p:cTn id="89" dur="1000" fill="hold"/>
                                        <p:tgtEl>
                                          <p:spTgt spid="54"/>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fade">
                                      <p:cBhvr>
                                        <p:cTn id="92" dur="1000"/>
                                        <p:tgtEl>
                                          <p:spTgt spid="59"/>
                                        </p:tgtEl>
                                      </p:cBhvr>
                                    </p:animEffect>
                                    <p:anim calcmode="lin" valueType="num">
                                      <p:cBhvr>
                                        <p:cTn id="93" dur="1000" fill="hold"/>
                                        <p:tgtEl>
                                          <p:spTgt spid="59"/>
                                        </p:tgtEl>
                                        <p:attrNameLst>
                                          <p:attrName>ppt_x</p:attrName>
                                        </p:attrNameLst>
                                      </p:cBhvr>
                                      <p:tavLst>
                                        <p:tav tm="0">
                                          <p:val>
                                            <p:strVal val="#ppt_x"/>
                                          </p:val>
                                        </p:tav>
                                        <p:tav tm="100000">
                                          <p:val>
                                            <p:strVal val="#ppt_x"/>
                                          </p:val>
                                        </p:tav>
                                      </p:tavLst>
                                    </p:anim>
                                    <p:anim calcmode="lin" valueType="num">
                                      <p:cBhvr>
                                        <p:cTn id="94" dur="1000" fill="hold"/>
                                        <p:tgtEl>
                                          <p:spTgt spid="5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fade">
                                      <p:cBhvr>
                                        <p:cTn id="97" dur="1000"/>
                                        <p:tgtEl>
                                          <p:spTgt spid="60"/>
                                        </p:tgtEl>
                                      </p:cBhvr>
                                    </p:animEffect>
                                    <p:anim calcmode="lin" valueType="num">
                                      <p:cBhvr>
                                        <p:cTn id="98" dur="1000" fill="hold"/>
                                        <p:tgtEl>
                                          <p:spTgt spid="60"/>
                                        </p:tgtEl>
                                        <p:attrNameLst>
                                          <p:attrName>ppt_x</p:attrName>
                                        </p:attrNameLst>
                                      </p:cBhvr>
                                      <p:tavLst>
                                        <p:tav tm="0">
                                          <p:val>
                                            <p:strVal val="#ppt_x"/>
                                          </p:val>
                                        </p:tav>
                                        <p:tav tm="100000">
                                          <p:val>
                                            <p:strVal val="#ppt_x"/>
                                          </p:val>
                                        </p:tav>
                                      </p:tavLst>
                                    </p:anim>
                                    <p:anim calcmode="lin" valueType="num">
                                      <p:cBhvr>
                                        <p:cTn id="99" dur="1000" fill="hold"/>
                                        <p:tgtEl>
                                          <p:spTgt spid="60"/>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1000"/>
                                        <p:tgtEl>
                                          <p:spTgt spid="61"/>
                                        </p:tgtEl>
                                      </p:cBhvr>
                                    </p:animEffect>
                                    <p:anim calcmode="lin" valueType="num">
                                      <p:cBhvr>
                                        <p:cTn id="103" dur="1000" fill="hold"/>
                                        <p:tgtEl>
                                          <p:spTgt spid="61"/>
                                        </p:tgtEl>
                                        <p:attrNameLst>
                                          <p:attrName>ppt_x</p:attrName>
                                        </p:attrNameLst>
                                      </p:cBhvr>
                                      <p:tavLst>
                                        <p:tav tm="0">
                                          <p:val>
                                            <p:strVal val="#ppt_x"/>
                                          </p:val>
                                        </p:tav>
                                        <p:tav tm="100000">
                                          <p:val>
                                            <p:strVal val="#ppt_x"/>
                                          </p:val>
                                        </p:tav>
                                      </p:tavLst>
                                    </p:anim>
                                    <p:anim calcmode="lin" valueType="num">
                                      <p:cBhvr>
                                        <p:cTn id="104" dur="1000" fill="hold"/>
                                        <p:tgtEl>
                                          <p:spTgt spid="61"/>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fade">
                                      <p:cBhvr>
                                        <p:cTn id="107" dur="1000"/>
                                        <p:tgtEl>
                                          <p:spTgt spid="2"/>
                                        </p:tgtEl>
                                      </p:cBhvr>
                                    </p:animEffect>
                                    <p:anim calcmode="lin" valueType="num">
                                      <p:cBhvr>
                                        <p:cTn id="108" dur="1000" fill="hold"/>
                                        <p:tgtEl>
                                          <p:spTgt spid="2"/>
                                        </p:tgtEl>
                                        <p:attrNameLst>
                                          <p:attrName>ppt_x</p:attrName>
                                        </p:attrNameLst>
                                      </p:cBhvr>
                                      <p:tavLst>
                                        <p:tav tm="0">
                                          <p:val>
                                            <p:strVal val="#ppt_x"/>
                                          </p:val>
                                        </p:tav>
                                        <p:tav tm="100000">
                                          <p:val>
                                            <p:strVal val="#ppt_x"/>
                                          </p:val>
                                        </p:tav>
                                      </p:tavLst>
                                    </p:anim>
                                    <p:anim calcmode="lin" valueType="num">
                                      <p:cBhvr>
                                        <p:cTn id="109" dur="1000" fill="hold"/>
                                        <p:tgtEl>
                                          <p:spTgt spid="2"/>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1000"/>
                                        <p:tgtEl>
                                          <p:spTgt spid="30"/>
                                        </p:tgtEl>
                                      </p:cBhvr>
                                    </p:animEffect>
                                    <p:anim calcmode="lin" valueType="num">
                                      <p:cBhvr>
                                        <p:cTn id="113" dur="1000" fill="hold"/>
                                        <p:tgtEl>
                                          <p:spTgt spid="30"/>
                                        </p:tgtEl>
                                        <p:attrNameLst>
                                          <p:attrName>ppt_x</p:attrName>
                                        </p:attrNameLst>
                                      </p:cBhvr>
                                      <p:tavLst>
                                        <p:tav tm="0">
                                          <p:val>
                                            <p:strVal val="#ppt_x"/>
                                          </p:val>
                                        </p:tav>
                                        <p:tav tm="100000">
                                          <p:val>
                                            <p:strVal val="#ppt_x"/>
                                          </p:val>
                                        </p:tav>
                                      </p:tavLst>
                                    </p:anim>
                                    <p:anim calcmode="lin" valueType="num">
                                      <p:cBhvr>
                                        <p:cTn id="114" dur="1000" fill="hold"/>
                                        <p:tgtEl>
                                          <p:spTgt spid="30"/>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5"/>
                                        </p:tgtEl>
                                        <p:attrNameLst>
                                          <p:attrName>style.visibility</p:attrName>
                                        </p:attrNameLst>
                                      </p:cBhvr>
                                      <p:to>
                                        <p:strVal val="visible"/>
                                      </p:to>
                                    </p:set>
                                    <p:animEffect transition="in" filter="fade">
                                      <p:cBhvr>
                                        <p:cTn id="117" dur="1000"/>
                                        <p:tgtEl>
                                          <p:spTgt spid="55"/>
                                        </p:tgtEl>
                                      </p:cBhvr>
                                    </p:animEffect>
                                    <p:anim calcmode="lin" valueType="num">
                                      <p:cBhvr>
                                        <p:cTn id="118" dur="1000" fill="hold"/>
                                        <p:tgtEl>
                                          <p:spTgt spid="55"/>
                                        </p:tgtEl>
                                        <p:attrNameLst>
                                          <p:attrName>ppt_x</p:attrName>
                                        </p:attrNameLst>
                                      </p:cBhvr>
                                      <p:tavLst>
                                        <p:tav tm="0">
                                          <p:val>
                                            <p:strVal val="#ppt_x"/>
                                          </p:val>
                                        </p:tav>
                                        <p:tav tm="100000">
                                          <p:val>
                                            <p:strVal val="#ppt_x"/>
                                          </p:val>
                                        </p:tav>
                                      </p:tavLst>
                                    </p:anim>
                                    <p:anim calcmode="lin" valueType="num">
                                      <p:cBhvr>
                                        <p:cTn id="119" dur="1000" fill="hold"/>
                                        <p:tgtEl>
                                          <p:spTgt spid="55"/>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56"/>
                                        </p:tgtEl>
                                        <p:attrNameLst>
                                          <p:attrName>style.visibility</p:attrName>
                                        </p:attrNameLst>
                                      </p:cBhvr>
                                      <p:to>
                                        <p:strVal val="visible"/>
                                      </p:to>
                                    </p:set>
                                    <p:animEffect transition="in" filter="fade">
                                      <p:cBhvr>
                                        <p:cTn id="122" dur="1000"/>
                                        <p:tgtEl>
                                          <p:spTgt spid="56"/>
                                        </p:tgtEl>
                                      </p:cBhvr>
                                    </p:animEffect>
                                    <p:anim calcmode="lin" valueType="num">
                                      <p:cBhvr>
                                        <p:cTn id="123" dur="1000" fill="hold"/>
                                        <p:tgtEl>
                                          <p:spTgt spid="56"/>
                                        </p:tgtEl>
                                        <p:attrNameLst>
                                          <p:attrName>ppt_x</p:attrName>
                                        </p:attrNameLst>
                                      </p:cBhvr>
                                      <p:tavLst>
                                        <p:tav tm="0">
                                          <p:val>
                                            <p:strVal val="#ppt_x"/>
                                          </p:val>
                                        </p:tav>
                                        <p:tav tm="100000">
                                          <p:val>
                                            <p:strVal val="#ppt_x"/>
                                          </p:val>
                                        </p:tav>
                                      </p:tavLst>
                                    </p:anim>
                                    <p:anim calcmode="lin" valueType="num">
                                      <p:cBhvr>
                                        <p:cTn id="124" dur="1000" fill="hold"/>
                                        <p:tgtEl>
                                          <p:spTgt spid="56"/>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fade">
                                      <p:cBhvr>
                                        <p:cTn id="127" dur="1000"/>
                                        <p:tgtEl>
                                          <p:spTgt spid="57"/>
                                        </p:tgtEl>
                                      </p:cBhvr>
                                    </p:animEffect>
                                    <p:anim calcmode="lin" valueType="num">
                                      <p:cBhvr>
                                        <p:cTn id="128" dur="1000" fill="hold"/>
                                        <p:tgtEl>
                                          <p:spTgt spid="57"/>
                                        </p:tgtEl>
                                        <p:attrNameLst>
                                          <p:attrName>ppt_x</p:attrName>
                                        </p:attrNameLst>
                                      </p:cBhvr>
                                      <p:tavLst>
                                        <p:tav tm="0">
                                          <p:val>
                                            <p:strVal val="#ppt_x"/>
                                          </p:val>
                                        </p:tav>
                                        <p:tav tm="100000">
                                          <p:val>
                                            <p:strVal val="#ppt_x"/>
                                          </p:val>
                                        </p:tav>
                                      </p:tavLst>
                                    </p:anim>
                                    <p:anim calcmode="lin" valueType="num">
                                      <p:cBhvr>
                                        <p:cTn id="129" dur="1000" fill="hold"/>
                                        <p:tgtEl>
                                          <p:spTgt spid="57"/>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62"/>
                                        </p:tgtEl>
                                        <p:attrNameLst>
                                          <p:attrName>style.visibility</p:attrName>
                                        </p:attrNameLst>
                                      </p:cBhvr>
                                      <p:to>
                                        <p:strVal val="visible"/>
                                      </p:to>
                                    </p:set>
                                    <p:animEffect transition="in" filter="fade">
                                      <p:cBhvr>
                                        <p:cTn id="132" dur="1000"/>
                                        <p:tgtEl>
                                          <p:spTgt spid="62"/>
                                        </p:tgtEl>
                                      </p:cBhvr>
                                    </p:animEffect>
                                    <p:anim calcmode="lin" valueType="num">
                                      <p:cBhvr>
                                        <p:cTn id="133" dur="1000" fill="hold"/>
                                        <p:tgtEl>
                                          <p:spTgt spid="62"/>
                                        </p:tgtEl>
                                        <p:attrNameLst>
                                          <p:attrName>ppt_x</p:attrName>
                                        </p:attrNameLst>
                                      </p:cBhvr>
                                      <p:tavLst>
                                        <p:tav tm="0">
                                          <p:val>
                                            <p:strVal val="#ppt_x"/>
                                          </p:val>
                                        </p:tav>
                                        <p:tav tm="100000">
                                          <p:val>
                                            <p:strVal val="#ppt_x"/>
                                          </p:val>
                                        </p:tav>
                                      </p:tavLst>
                                    </p:anim>
                                    <p:anim calcmode="lin" valueType="num">
                                      <p:cBhvr>
                                        <p:cTn id="134" dur="1000" fill="hold"/>
                                        <p:tgtEl>
                                          <p:spTgt spid="62"/>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63"/>
                                        </p:tgtEl>
                                        <p:attrNameLst>
                                          <p:attrName>style.visibility</p:attrName>
                                        </p:attrNameLst>
                                      </p:cBhvr>
                                      <p:to>
                                        <p:strVal val="visible"/>
                                      </p:to>
                                    </p:set>
                                    <p:animEffect transition="in" filter="fade">
                                      <p:cBhvr>
                                        <p:cTn id="137" dur="1000"/>
                                        <p:tgtEl>
                                          <p:spTgt spid="63"/>
                                        </p:tgtEl>
                                      </p:cBhvr>
                                    </p:animEffect>
                                    <p:anim calcmode="lin" valueType="num">
                                      <p:cBhvr>
                                        <p:cTn id="138" dur="1000" fill="hold"/>
                                        <p:tgtEl>
                                          <p:spTgt spid="63"/>
                                        </p:tgtEl>
                                        <p:attrNameLst>
                                          <p:attrName>ppt_x</p:attrName>
                                        </p:attrNameLst>
                                      </p:cBhvr>
                                      <p:tavLst>
                                        <p:tav tm="0">
                                          <p:val>
                                            <p:strVal val="#ppt_x"/>
                                          </p:val>
                                        </p:tav>
                                        <p:tav tm="100000">
                                          <p:val>
                                            <p:strVal val="#ppt_x"/>
                                          </p:val>
                                        </p:tav>
                                      </p:tavLst>
                                    </p:anim>
                                    <p:anim calcmode="lin" valueType="num">
                                      <p:cBhvr>
                                        <p:cTn id="13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3" grpId="0" animBg="1"/>
      <p:bldP spid="37" grpId="0" animBg="1"/>
      <p:bldP spid="38" grpId="0" animBg="1"/>
      <p:bldP spid="39" grpId="0" animBg="1"/>
      <p:bldP spid="40" grpId="0" animBg="1"/>
      <p:bldP spid="41" grpId="0" animBg="1"/>
      <p:bldP spid="2" grpId="0"/>
      <p:bldP spid="27" grpId="0" animBg="1"/>
      <p:bldP spid="31" grpId="0" animBg="1"/>
      <p:bldP spid="36" grpId="0"/>
      <p:bldP spid="45" grpId="0"/>
      <p:bldP spid="46" grpId="0"/>
      <p:bldP spid="47" grpId="0"/>
      <p:bldP spid="49" grpId="0"/>
      <p:bldP spid="30" grpId="0"/>
      <p:bldP spid="44" grpId="0" animBg="1"/>
      <p:bldP spid="52" grpId="0" animBg="1"/>
      <p:bldP spid="53" grpId="0" animBg="1"/>
      <p:bldP spid="54" grpId="0"/>
      <p:bldP spid="55" grpId="0"/>
      <p:bldP spid="56" grpId="0"/>
      <p:bldP spid="57" grpId="0"/>
      <p:bldP spid="59" grpId="0" animBg="1"/>
      <p:bldP spid="60" grpId="0" animBg="1"/>
      <p:bldP spid="61" grpId="0" animBg="1"/>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D350229-20D5-4557-87A6-FFCF9CC85D67}"/>
              </a:ext>
            </a:extLst>
          </p:cNvPr>
          <p:cNvSpPr>
            <a:spLocks noGrp="1"/>
          </p:cNvSpPr>
          <p:nvPr>
            <p:ph type="sldNum" sz="quarter" idx="12"/>
          </p:nvPr>
        </p:nvSpPr>
        <p:spPr/>
        <p:txBody>
          <a:bodyPr/>
          <a:lstStyle/>
          <a:p>
            <a:pPr>
              <a:defRPr/>
            </a:pPr>
            <a:fld id="{34E96E4C-A786-42C8-98B7-EB52B4851D53}" type="slidenum">
              <a:rPr lang="zh-CN" altLang="en-US" smtClean="0"/>
              <a:t>4</a:t>
            </a:fld>
            <a:endParaRPr lang="zh-CN" altLang="en-US"/>
          </a:p>
        </p:txBody>
      </p:sp>
      <p:sp>
        <p:nvSpPr>
          <p:cNvPr id="3" name="タイトル 1">
            <a:extLst>
              <a:ext uri="{FF2B5EF4-FFF2-40B4-BE49-F238E27FC236}">
                <a16:creationId xmlns:a16="http://schemas.microsoft.com/office/drawing/2014/main" id="{EE40B8C2-AA28-4569-AB79-2993B3C1C85B}"/>
              </a:ext>
            </a:extLst>
          </p:cNvPr>
          <p:cNvSpPr txBox="1">
            <a:spLocks/>
          </p:cNvSpPr>
          <p:nvPr/>
        </p:nvSpPr>
        <p:spPr>
          <a:xfrm>
            <a:off x="3379492" y="2640323"/>
            <a:ext cx="5706091" cy="6910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lang="ja-JP" sz="32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fontAlgn="auto">
              <a:spcAft>
                <a:spcPts val="0"/>
              </a:spcAft>
            </a:pPr>
            <a:r>
              <a:rPr lang="ja-JP" altLang="en-US">
                <a:latin typeface="HGP創英角ｺﾞｼｯｸUB" panose="020B0A00000000000000" pitchFamily="50" charset="-128"/>
                <a:ea typeface="HGP創英角ｺﾞｼｯｸUB" panose="020B0A00000000000000" pitchFamily="50" charset="-128"/>
              </a:rPr>
              <a:t>乳幼児期は生きる力の土台作り</a:t>
            </a:r>
            <a:endParaRPr lang="ja-JP" altLang="en-US" dirty="0">
              <a:latin typeface="HGP創英角ｺﾞｼｯｸUB" panose="020B0A00000000000000" pitchFamily="50" charset="-128"/>
              <a:ea typeface="HGP創英角ｺﾞｼｯｸUB" panose="020B0A00000000000000" pitchFamily="50" charset="-128"/>
            </a:endParaRPr>
          </a:p>
        </p:txBody>
      </p:sp>
      <p:sp>
        <p:nvSpPr>
          <p:cNvPr id="4" name="テキスト ボックス 3">
            <a:extLst>
              <a:ext uri="{FF2B5EF4-FFF2-40B4-BE49-F238E27FC236}">
                <a16:creationId xmlns:a16="http://schemas.microsoft.com/office/drawing/2014/main" id="{96090A54-A0B0-439A-913B-FBE04C54CAC9}"/>
              </a:ext>
            </a:extLst>
          </p:cNvPr>
          <p:cNvSpPr txBox="1"/>
          <p:nvPr/>
        </p:nvSpPr>
        <p:spPr>
          <a:xfrm>
            <a:off x="3554532" y="3366421"/>
            <a:ext cx="5183068" cy="400110"/>
          </a:xfrm>
          <a:prstGeom prst="rect">
            <a:avLst/>
          </a:prstGeom>
          <a:noFill/>
        </p:spPr>
        <p:txBody>
          <a:bodyPr wrap="square" rtlCol="0">
            <a:spAutoFit/>
          </a:bodyPr>
          <a:lstStyle/>
          <a:p>
            <a:pPr fontAlgn="auto">
              <a:spcBef>
                <a:spcPts val="0"/>
              </a:spcBef>
              <a:spcAft>
                <a:spcPts val="0"/>
              </a:spcAft>
            </a:pPr>
            <a:r>
              <a:rPr kumimoji="1" lang="ja-JP" altLang="en-US" sz="2000" b="1" dirty="0">
                <a:solidFill>
                  <a:srgbClr val="6A4520"/>
                </a:solidFill>
                <a:latin typeface="HG丸ｺﾞｼｯｸM-PRO" panose="020F0600000000000000" pitchFamily="50" charset="-128"/>
                <a:ea typeface="HG丸ｺﾞｼｯｸM-PRO" panose="020F0600000000000000" pitchFamily="50" charset="-128"/>
              </a:rPr>
              <a:t>子どもの心を育む保育に取り組んでいます</a:t>
            </a:r>
          </a:p>
        </p:txBody>
      </p:sp>
      <p:sp>
        <p:nvSpPr>
          <p:cNvPr id="5" name="楕円 4">
            <a:extLst>
              <a:ext uri="{FF2B5EF4-FFF2-40B4-BE49-F238E27FC236}">
                <a16:creationId xmlns:a16="http://schemas.microsoft.com/office/drawing/2014/main" id="{A5BD1831-007F-462F-8CF7-A8E8D11030CB}"/>
              </a:ext>
            </a:extLst>
          </p:cNvPr>
          <p:cNvSpPr/>
          <p:nvPr/>
        </p:nvSpPr>
        <p:spPr>
          <a:xfrm>
            <a:off x="694816" y="2687697"/>
            <a:ext cx="2419985" cy="1760855"/>
          </a:xfrm>
          <a:prstGeom prst="ellipse">
            <a:avLst/>
          </a:prstGeom>
          <a:blipFill dpi="0" rotWithShape="1">
            <a:blip r:embed="rId3" cstate="print">
              <a:extLst>
                <a:ext uri="{28A0092B-C50C-407E-A947-70E740481C1C}">
                  <a14:useLocalDpi xmlns:a14="http://schemas.microsoft.com/office/drawing/2010/main" val="0"/>
                </a:ext>
              </a:extLst>
            </a:blip>
            <a:srcRect/>
            <a:stretch>
              <a:fillRect b="-10126"/>
            </a:stretch>
          </a:blipFill>
          <a:ln w="12700" cap="flat" cmpd="sng" algn="ctr">
            <a:noFill/>
            <a:prstDash val="solid"/>
            <a:miter lim="800000"/>
          </a:ln>
          <a:effectLst>
            <a:glow rad="139700">
              <a:srgbClr val="A66674">
                <a:satMod val="175000"/>
                <a:alpha val="40000"/>
              </a:srgbClr>
            </a:glo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mbria" panose="02040503050406030204"/>
              <a:ea typeface="HG明朝B" panose="02020809000000000000" pitchFamily="17" charset="-128"/>
              <a:cs typeface="+mn-cs"/>
            </a:endParaRPr>
          </a:p>
        </p:txBody>
      </p:sp>
      <p:sp>
        <p:nvSpPr>
          <p:cNvPr id="6" name="楕円 5">
            <a:extLst>
              <a:ext uri="{FF2B5EF4-FFF2-40B4-BE49-F238E27FC236}">
                <a16:creationId xmlns:a16="http://schemas.microsoft.com/office/drawing/2014/main" id="{7D448C83-6C89-433F-B1A6-9AEC9E360E2C}"/>
              </a:ext>
            </a:extLst>
          </p:cNvPr>
          <p:cNvSpPr/>
          <p:nvPr/>
        </p:nvSpPr>
        <p:spPr>
          <a:xfrm>
            <a:off x="9251621" y="2271701"/>
            <a:ext cx="2158874" cy="1616444"/>
          </a:xfrm>
          <a:prstGeom prst="ellipse">
            <a:avLst/>
          </a:prstGeom>
          <a:blipFill dpi="0"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a:blipFill>
          <a:ln w="12700" cap="flat" cmpd="sng" algn="ctr">
            <a:noFill/>
            <a:prstDash val="solid"/>
            <a:miter lim="800000"/>
          </a:ln>
          <a:effectLst>
            <a:glow rad="139700">
              <a:srgbClr val="7EA131">
                <a:satMod val="175000"/>
                <a:alpha val="40000"/>
              </a:srgbClr>
            </a:glo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mbria" panose="02040503050406030204"/>
              <a:ea typeface="HG明朝B" panose="02020809000000000000" pitchFamily="17" charset="-128"/>
              <a:cs typeface="+mn-cs"/>
            </a:endParaRPr>
          </a:p>
        </p:txBody>
      </p:sp>
      <p:sp>
        <p:nvSpPr>
          <p:cNvPr id="7" name="楕円 6">
            <a:extLst>
              <a:ext uri="{FF2B5EF4-FFF2-40B4-BE49-F238E27FC236}">
                <a16:creationId xmlns:a16="http://schemas.microsoft.com/office/drawing/2014/main" id="{448DB16D-7CA4-4B4F-82D3-10AA34865F76}"/>
              </a:ext>
            </a:extLst>
          </p:cNvPr>
          <p:cNvSpPr/>
          <p:nvPr/>
        </p:nvSpPr>
        <p:spPr>
          <a:xfrm>
            <a:off x="5925093" y="510846"/>
            <a:ext cx="2466340" cy="176085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glow rad="139700">
              <a:srgbClr val="88B3C2">
                <a:satMod val="175000"/>
                <a:alpha val="40000"/>
              </a:srgbClr>
            </a:glo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mbria" panose="02040503050406030204"/>
              <a:ea typeface="HG明朝B" panose="02020809000000000000" pitchFamily="17" charset="-128"/>
              <a:cs typeface="+mn-cs"/>
            </a:endParaRPr>
          </a:p>
        </p:txBody>
      </p:sp>
      <p:sp>
        <p:nvSpPr>
          <p:cNvPr id="8" name="楕円 7">
            <a:extLst>
              <a:ext uri="{FF2B5EF4-FFF2-40B4-BE49-F238E27FC236}">
                <a16:creationId xmlns:a16="http://schemas.microsoft.com/office/drawing/2014/main" id="{50A216B7-A03F-42BA-924D-EE9E53EDD109}"/>
              </a:ext>
            </a:extLst>
          </p:cNvPr>
          <p:cNvSpPr/>
          <p:nvPr/>
        </p:nvSpPr>
        <p:spPr>
          <a:xfrm rot="5400000">
            <a:off x="747732" y="708692"/>
            <a:ext cx="2043399" cy="1647708"/>
          </a:xfrm>
          <a:prstGeom prst="ellipse">
            <a:avLst/>
          </a:prstGeom>
          <a:blipFill dpi="0" rotWithShape="1">
            <a:blip r:embed="rId7" cstate="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a:glow rad="139700">
              <a:srgbClr val="7EA131">
                <a:satMod val="175000"/>
                <a:alpha val="40000"/>
              </a:srgbClr>
            </a:glo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6A4520"/>
              </a:solidFill>
              <a:effectLst/>
              <a:uLnTx/>
              <a:uFillTx/>
              <a:latin typeface="Cambria" panose="02040503050406030204"/>
              <a:ea typeface="HG明朝B" panose="02020809000000000000" pitchFamily="17" charset="-128"/>
            </a:endParaRPr>
          </a:p>
        </p:txBody>
      </p:sp>
      <p:sp>
        <p:nvSpPr>
          <p:cNvPr id="9" name="楕円 8">
            <a:extLst>
              <a:ext uri="{FF2B5EF4-FFF2-40B4-BE49-F238E27FC236}">
                <a16:creationId xmlns:a16="http://schemas.microsoft.com/office/drawing/2014/main" id="{26C09FAD-2940-45F6-B876-EDE85769F19F}"/>
              </a:ext>
            </a:extLst>
          </p:cNvPr>
          <p:cNvSpPr/>
          <p:nvPr/>
        </p:nvSpPr>
        <p:spPr>
          <a:xfrm>
            <a:off x="3204985" y="548420"/>
            <a:ext cx="2276932" cy="1797878"/>
          </a:xfrm>
          <a:prstGeom prst="ellipse">
            <a:avLst/>
          </a:prstGeom>
          <a:blipFill dpi="0" rotWithShape="1">
            <a:blip r:embed="rId8" cstate="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a:glow rad="139700">
              <a:srgbClr val="B76827">
                <a:satMod val="175000"/>
                <a:alpha val="40000"/>
              </a:srgbClr>
            </a:glo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6A4520"/>
              </a:solidFill>
              <a:effectLst/>
              <a:uLnTx/>
              <a:uFillTx/>
              <a:latin typeface="Cambria" panose="02040503050406030204"/>
              <a:ea typeface="HG明朝B" panose="02020809000000000000" pitchFamily="17" charset="-128"/>
            </a:endParaRPr>
          </a:p>
        </p:txBody>
      </p:sp>
      <p:sp>
        <p:nvSpPr>
          <p:cNvPr id="10" name="楕円 9">
            <a:extLst>
              <a:ext uri="{FF2B5EF4-FFF2-40B4-BE49-F238E27FC236}">
                <a16:creationId xmlns:a16="http://schemas.microsoft.com/office/drawing/2014/main" id="{7907167D-8DF0-4A4E-BB99-EAEF1EFBBB58}"/>
              </a:ext>
            </a:extLst>
          </p:cNvPr>
          <p:cNvSpPr/>
          <p:nvPr/>
        </p:nvSpPr>
        <p:spPr>
          <a:xfrm>
            <a:off x="9065275" y="4411539"/>
            <a:ext cx="2170898" cy="1874136"/>
          </a:xfrm>
          <a:prstGeom prst="ellipse">
            <a:avLst/>
          </a:prstGeom>
          <a:blipFill dpi="0" rotWithShape="1">
            <a:blip r:embed="rId9" cstate="print">
              <a:extLst>
                <a:ext uri="{28A0092B-C50C-407E-A947-70E740481C1C}">
                  <a14:useLocalDpi xmlns:a14="http://schemas.microsoft.com/office/drawing/2010/main"/>
                </a:ext>
              </a:extLst>
            </a:blip>
            <a:srcRect/>
            <a:stretch>
              <a:fillRect l="-29544"/>
            </a:stretch>
          </a:blipFill>
          <a:ln w="12700" cap="flat" cmpd="sng" algn="ctr">
            <a:noFill/>
            <a:prstDash val="solid"/>
            <a:miter lim="800000"/>
          </a:ln>
          <a:effectLst>
            <a:glow rad="139700">
              <a:srgbClr val="A66674">
                <a:satMod val="175000"/>
                <a:alpha val="40000"/>
              </a:srgbClr>
            </a:glo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mbria" panose="02040503050406030204"/>
              <a:ea typeface="HG明朝B" panose="02020809000000000000" pitchFamily="17" charset="-128"/>
              <a:cs typeface="+mn-cs"/>
            </a:endParaRPr>
          </a:p>
        </p:txBody>
      </p:sp>
      <p:pic>
        <p:nvPicPr>
          <p:cNvPr id="11" name="図 10">
            <a:extLst>
              <a:ext uri="{FF2B5EF4-FFF2-40B4-BE49-F238E27FC236}">
                <a16:creationId xmlns:a16="http://schemas.microsoft.com/office/drawing/2014/main" id="{3121C43E-B23E-40D2-B558-11065DF3023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34609" y="510846"/>
            <a:ext cx="2112289" cy="1584217"/>
          </a:xfrm>
          <a:prstGeom prst="ellipse">
            <a:avLst/>
          </a:prstGeom>
          <a:effectLst>
            <a:glow rad="139700">
              <a:srgbClr val="B76827">
                <a:satMod val="175000"/>
                <a:alpha val="40000"/>
              </a:srgbClr>
            </a:glow>
          </a:effectLst>
        </p:spPr>
      </p:pic>
      <p:pic>
        <p:nvPicPr>
          <p:cNvPr id="12" name="図 11">
            <a:extLst>
              <a:ext uri="{FF2B5EF4-FFF2-40B4-BE49-F238E27FC236}">
                <a16:creationId xmlns:a16="http://schemas.microsoft.com/office/drawing/2014/main" id="{0980C9EC-FC78-453D-AD43-3B0CA62383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1308" y="4795658"/>
            <a:ext cx="2171306" cy="1628479"/>
          </a:xfrm>
          <a:prstGeom prst="ellipse">
            <a:avLst/>
          </a:prstGeom>
          <a:effectLst>
            <a:glow rad="139700">
              <a:srgbClr val="88B3C2">
                <a:satMod val="175000"/>
                <a:alpha val="40000"/>
              </a:srgbClr>
            </a:glow>
          </a:effectLst>
        </p:spPr>
      </p:pic>
      <p:pic>
        <p:nvPicPr>
          <p:cNvPr id="13" name="図 12">
            <a:extLst>
              <a:ext uri="{FF2B5EF4-FFF2-40B4-BE49-F238E27FC236}">
                <a16:creationId xmlns:a16="http://schemas.microsoft.com/office/drawing/2014/main" id="{D1FFDA63-6D3F-4A17-8BA7-D30C26BBA63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25139" y="4096877"/>
            <a:ext cx="2649890" cy="1987418"/>
          </a:xfrm>
          <a:prstGeom prst="ellipse">
            <a:avLst/>
          </a:prstGeom>
          <a:effectLst>
            <a:glow rad="139700">
              <a:srgbClr val="B76827">
                <a:satMod val="175000"/>
                <a:alpha val="40000"/>
              </a:srgbClr>
            </a:glow>
          </a:effectLst>
        </p:spPr>
      </p:pic>
      <p:pic>
        <p:nvPicPr>
          <p:cNvPr id="14" name="図 13">
            <a:extLst>
              <a:ext uri="{FF2B5EF4-FFF2-40B4-BE49-F238E27FC236}">
                <a16:creationId xmlns:a16="http://schemas.microsoft.com/office/drawing/2014/main" id="{AB606CD5-2DA2-489C-A501-7281E358E6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29440" y="4163221"/>
            <a:ext cx="2347807" cy="1760855"/>
          </a:xfrm>
          <a:prstGeom prst="ellipse">
            <a:avLst/>
          </a:prstGeom>
          <a:effectLst>
            <a:glow rad="228600">
              <a:srgbClr val="96C234">
                <a:satMod val="175000"/>
                <a:alpha val="40000"/>
              </a:srgbClr>
            </a:glow>
          </a:effectLst>
        </p:spPr>
      </p:pic>
      <p:sp>
        <p:nvSpPr>
          <p:cNvPr id="15" name="テキスト ボックス 14">
            <a:extLst>
              <a:ext uri="{FF2B5EF4-FFF2-40B4-BE49-F238E27FC236}">
                <a16:creationId xmlns:a16="http://schemas.microsoft.com/office/drawing/2014/main" id="{5A56BC3F-63D5-4B04-8898-B84E43F3C9A8}"/>
              </a:ext>
            </a:extLst>
          </p:cNvPr>
          <p:cNvSpPr txBox="1"/>
          <p:nvPr/>
        </p:nvSpPr>
        <p:spPr>
          <a:xfrm>
            <a:off x="9713205" y="4020318"/>
            <a:ext cx="1836647" cy="369332"/>
          </a:xfrm>
          <a:prstGeom prst="rect">
            <a:avLst/>
          </a:prstGeom>
          <a:noFill/>
        </p:spPr>
        <p:txBody>
          <a:bodyPr wrap="square" rtlCol="0">
            <a:spAutoFit/>
          </a:bodyPr>
          <a:lstStyle/>
          <a:p>
            <a:pPr fontAlgn="auto">
              <a:spcBef>
                <a:spcPts val="0"/>
              </a:spcBef>
              <a:spcAft>
                <a:spcPts val="0"/>
              </a:spcAft>
            </a:pPr>
            <a:r>
              <a:rPr kumimoji="1" lang="ja-JP" altLang="en-US" dirty="0">
                <a:solidFill>
                  <a:srgbClr val="0066FF"/>
                </a:solidFill>
                <a:latin typeface="HG創英角ｺﾞｼｯｸUB" panose="020B0A09000000000000" pitchFamily="49" charset="-128"/>
                <a:ea typeface="HG創英角ｺﾞｼｯｸUB" panose="020B0A09000000000000" pitchFamily="49" charset="-128"/>
              </a:rPr>
              <a:t>挑戦する気持ち</a:t>
            </a:r>
          </a:p>
        </p:txBody>
      </p:sp>
      <p:sp>
        <p:nvSpPr>
          <p:cNvPr id="16" name="テキスト ボックス 15">
            <a:extLst>
              <a:ext uri="{FF2B5EF4-FFF2-40B4-BE49-F238E27FC236}">
                <a16:creationId xmlns:a16="http://schemas.microsoft.com/office/drawing/2014/main" id="{A269D35F-8BFA-4036-BF3F-2CC96103381C}"/>
              </a:ext>
            </a:extLst>
          </p:cNvPr>
          <p:cNvSpPr txBox="1"/>
          <p:nvPr/>
        </p:nvSpPr>
        <p:spPr>
          <a:xfrm>
            <a:off x="707562" y="4592637"/>
            <a:ext cx="1439123" cy="369332"/>
          </a:xfrm>
          <a:prstGeom prst="rect">
            <a:avLst/>
          </a:prstGeom>
          <a:noFill/>
        </p:spPr>
        <p:txBody>
          <a:bodyPr wrap="square" rtlCol="0">
            <a:spAutoFit/>
          </a:bodyPr>
          <a:lstStyle/>
          <a:p>
            <a:pPr fontAlgn="auto">
              <a:spcBef>
                <a:spcPts val="0"/>
              </a:spcBef>
              <a:spcAft>
                <a:spcPts val="0"/>
              </a:spcAft>
            </a:pPr>
            <a:r>
              <a:rPr kumimoji="1" lang="ja-JP" altLang="en-US" dirty="0">
                <a:solidFill>
                  <a:srgbClr val="0066FF"/>
                </a:solidFill>
                <a:latin typeface="HG創英角ｺﾞｼｯｸUB" panose="020B0A09000000000000" pitchFamily="49" charset="-128"/>
                <a:ea typeface="HG創英角ｺﾞｼｯｸUB" panose="020B0A09000000000000" pitchFamily="49" charset="-128"/>
              </a:rPr>
              <a:t>考える力</a:t>
            </a:r>
          </a:p>
        </p:txBody>
      </p:sp>
      <p:sp>
        <p:nvSpPr>
          <p:cNvPr id="17" name="テキスト ボックス 16">
            <a:extLst>
              <a:ext uri="{FF2B5EF4-FFF2-40B4-BE49-F238E27FC236}">
                <a16:creationId xmlns:a16="http://schemas.microsoft.com/office/drawing/2014/main" id="{D98808B6-EA29-40AD-97DD-46FE499A28E3}"/>
              </a:ext>
            </a:extLst>
          </p:cNvPr>
          <p:cNvSpPr txBox="1"/>
          <p:nvPr/>
        </p:nvSpPr>
        <p:spPr>
          <a:xfrm>
            <a:off x="2485423" y="456810"/>
            <a:ext cx="1439123" cy="369332"/>
          </a:xfrm>
          <a:prstGeom prst="rect">
            <a:avLst/>
          </a:prstGeom>
          <a:noFill/>
        </p:spPr>
        <p:txBody>
          <a:bodyPr wrap="square" rtlCol="0">
            <a:spAutoFit/>
          </a:bodyPr>
          <a:lstStyle/>
          <a:p>
            <a:pPr fontAlgn="auto">
              <a:spcBef>
                <a:spcPts val="0"/>
              </a:spcBef>
              <a:spcAft>
                <a:spcPts val="0"/>
              </a:spcAft>
            </a:pPr>
            <a:r>
              <a:rPr kumimoji="1" lang="ja-JP" altLang="en-US" dirty="0">
                <a:solidFill>
                  <a:srgbClr val="0066FF"/>
                </a:solidFill>
                <a:latin typeface="HG創英角ｺﾞｼｯｸUB" panose="020B0A09000000000000" pitchFamily="49" charset="-128"/>
                <a:ea typeface="HG創英角ｺﾞｼｯｸUB" panose="020B0A09000000000000" pitchFamily="49" charset="-128"/>
              </a:rPr>
              <a:t>協調性</a:t>
            </a:r>
          </a:p>
        </p:txBody>
      </p:sp>
      <p:sp>
        <p:nvSpPr>
          <p:cNvPr id="18" name="テキスト ボックス 17">
            <a:extLst>
              <a:ext uri="{FF2B5EF4-FFF2-40B4-BE49-F238E27FC236}">
                <a16:creationId xmlns:a16="http://schemas.microsoft.com/office/drawing/2014/main" id="{250BA76D-B627-4738-B896-F10B495BD8C0}"/>
              </a:ext>
            </a:extLst>
          </p:cNvPr>
          <p:cNvSpPr txBox="1"/>
          <p:nvPr/>
        </p:nvSpPr>
        <p:spPr>
          <a:xfrm>
            <a:off x="5032143" y="2110763"/>
            <a:ext cx="1439123" cy="369332"/>
          </a:xfrm>
          <a:prstGeom prst="rect">
            <a:avLst/>
          </a:prstGeom>
          <a:noFill/>
        </p:spPr>
        <p:txBody>
          <a:bodyPr wrap="square" rtlCol="0">
            <a:spAutoFit/>
          </a:bodyPr>
          <a:lstStyle/>
          <a:p>
            <a:pPr fontAlgn="auto">
              <a:spcBef>
                <a:spcPts val="0"/>
              </a:spcBef>
              <a:spcAft>
                <a:spcPts val="0"/>
              </a:spcAft>
            </a:pPr>
            <a:r>
              <a:rPr kumimoji="1" lang="ja-JP" altLang="en-US" dirty="0">
                <a:solidFill>
                  <a:srgbClr val="0066FF"/>
                </a:solidFill>
                <a:latin typeface="HG創英角ｺﾞｼｯｸUB" panose="020B0A09000000000000" pitchFamily="49" charset="-128"/>
                <a:ea typeface="HG創英角ｺﾞｼｯｸUB" panose="020B0A09000000000000" pitchFamily="49" charset="-128"/>
              </a:rPr>
              <a:t>自己肯定感</a:t>
            </a:r>
          </a:p>
        </p:txBody>
      </p:sp>
      <p:sp>
        <p:nvSpPr>
          <p:cNvPr id="19" name="テキスト ボックス 18">
            <a:extLst>
              <a:ext uri="{FF2B5EF4-FFF2-40B4-BE49-F238E27FC236}">
                <a16:creationId xmlns:a16="http://schemas.microsoft.com/office/drawing/2014/main" id="{4EED5430-19FE-4B14-B17E-45D5FA4B0B5D}"/>
              </a:ext>
            </a:extLst>
          </p:cNvPr>
          <p:cNvSpPr txBox="1"/>
          <p:nvPr/>
        </p:nvSpPr>
        <p:spPr>
          <a:xfrm>
            <a:off x="4268639" y="6000769"/>
            <a:ext cx="2889624" cy="369332"/>
          </a:xfrm>
          <a:prstGeom prst="rect">
            <a:avLst/>
          </a:prstGeom>
          <a:noFill/>
        </p:spPr>
        <p:txBody>
          <a:bodyPr wrap="square" rtlCol="0">
            <a:spAutoFit/>
          </a:bodyPr>
          <a:lstStyle/>
          <a:p>
            <a:pPr fontAlgn="auto">
              <a:spcBef>
                <a:spcPts val="0"/>
              </a:spcBef>
              <a:spcAft>
                <a:spcPts val="0"/>
              </a:spcAft>
            </a:pPr>
            <a:r>
              <a:rPr kumimoji="1" lang="ja-JP" altLang="en-US" dirty="0">
                <a:solidFill>
                  <a:srgbClr val="0066FF"/>
                </a:solidFill>
                <a:latin typeface="HG創英角ｺﾞｼｯｸUB" panose="020B0A09000000000000" pitchFamily="49" charset="-128"/>
                <a:ea typeface="HG創英角ｺﾞｼｯｸUB" panose="020B0A09000000000000" pitchFamily="49" charset="-128"/>
              </a:rPr>
              <a:t>問題解決しようとする力</a:t>
            </a:r>
          </a:p>
        </p:txBody>
      </p:sp>
      <p:sp>
        <p:nvSpPr>
          <p:cNvPr id="20" name="テキスト ボックス 19">
            <a:extLst>
              <a:ext uri="{FF2B5EF4-FFF2-40B4-BE49-F238E27FC236}">
                <a16:creationId xmlns:a16="http://schemas.microsoft.com/office/drawing/2014/main" id="{CDBD1DA9-0545-486F-B5BA-4BD70881BF5C}"/>
              </a:ext>
            </a:extLst>
          </p:cNvPr>
          <p:cNvSpPr txBox="1"/>
          <p:nvPr/>
        </p:nvSpPr>
        <p:spPr>
          <a:xfrm>
            <a:off x="7671871" y="2402269"/>
            <a:ext cx="1439123" cy="369332"/>
          </a:xfrm>
          <a:prstGeom prst="rect">
            <a:avLst/>
          </a:prstGeom>
          <a:noFill/>
        </p:spPr>
        <p:txBody>
          <a:bodyPr wrap="square" rtlCol="0">
            <a:spAutoFit/>
          </a:bodyPr>
          <a:lstStyle/>
          <a:p>
            <a:pPr fontAlgn="auto">
              <a:spcBef>
                <a:spcPts val="0"/>
              </a:spcBef>
              <a:spcAft>
                <a:spcPts val="0"/>
              </a:spcAft>
            </a:pPr>
            <a:r>
              <a:rPr kumimoji="1" lang="ja-JP" altLang="en-US" dirty="0">
                <a:solidFill>
                  <a:srgbClr val="0066FF"/>
                </a:solidFill>
                <a:latin typeface="HG創英角ｺﾞｼｯｸUB" panose="020B0A09000000000000" pitchFamily="49" charset="-128"/>
                <a:ea typeface="HG創英角ｺﾞｼｯｸUB" panose="020B0A09000000000000" pitchFamily="49" charset="-128"/>
              </a:rPr>
              <a:t>興味・関心</a:t>
            </a:r>
          </a:p>
        </p:txBody>
      </p:sp>
      <p:sp>
        <p:nvSpPr>
          <p:cNvPr id="21" name="テキスト ボックス 20">
            <a:extLst>
              <a:ext uri="{FF2B5EF4-FFF2-40B4-BE49-F238E27FC236}">
                <a16:creationId xmlns:a16="http://schemas.microsoft.com/office/drawing/2014/main" id="{FEE94579-1BCD-47A4-A8AD-23885428B2B5}"/>
              </a:ext>
            </a:extLst>
          </p:cNvPr>
          <p:cNvSpPr txBox="1"/>
          <p:nvPr/>
        </p:nvSpPr>
        <p:spPr>
          <a:xfrm>
            <a:off x="2441354" y="2340428"/>
            <a:ext cx="1906747" cy="369332"/>
          </a:xfrm>
          <a:prstGeom prst="rect">
            <a:avLst/>
          </a:prstGeom>
          <a:noFill/>
        </p:spPr>
        <p:txBody>
          <a:bodyPr wrap="square" rtlCol="0">
            <a:spAutoFit/>
          </a:bodyPr>
          <a:lstStyle/>
          <a:p>
            <a:pPr fontAlgn="auto">
              <a:spcBef>
                <a:spcPts val="0"/>
              </a:spcBef>
              <a:spcAft>
                <a:spcPts val="0"/>
              </a:spcAft>
            </a:pPr>
            <a:r>
              <a:rPr kumimoji="1" lang="ja-JP" altLang="en-US" dirty="0">
                <a:solidFill>
                  <a:srgbClr val="0066FF"/>
                </a:solidFill>
                <a:latin typeface="HG創英角ｺﾞｼｯｸUB" panose="020B0A09000000000000" pitchFamily="49" charset="-128"/>
                <a:ea typeface="HG創英角ｺﾞｼｯｸUB" panose="020B0A09000000000000" pitchFamily="49" charset="-128"/>
              </a:rPr>
              <a:t>乗り越える力</a:t>
            </a:r>
          </a:p>
        </p:txBody>
      </p:sp>
      <p:sp>
        <p:nvSpPr>
          <p:cNvPr id="22" name="テキスト ボックス 21">
            <a:extLst>
              <a:ext uri="{FF2B5EF4-FFF2-40B4-BE49-F238E27FC236}">
                <a16:creationId xmlns:a16="http://schemas.microsoft.com/office/drawing/2014/main" id="{30EA893E-C4D1-43ED-B990-EC711A75C64F}"/>
              </a:ext>
            </a:extLst>
          </p:cNvPr>
          <p:cNvSpPr txBox="1"/>
          <p:nvPr/>
        </p:nvSpPr>
        <p:spPr>
          <a:xfrm>
            <a:off x="8532059" y="3592786"/>
            <a:ext cx="1439123" cy="369332"/>
          </a:xfrm>
          <a:prstGeom prst="rect">
            <a:avLst/>
          </a:prstGeom>
          <a:noFill/>
        </p:spPr>
        <p:txBody>
          <a:bodyPr wrap="square" rtlCol="0">
            <a:spAutoFit/>
          </a:bodyPr>
          <a:lstStyle/>
          <a:p>
            <a:pPr fontAlgn="auto">
              <a:spcBef>
                <a:spcPts val="0"/>
              </a:spcBef>
              <a:spcAft>
                <a:spcPts val="0"/>
              </a:spcAft>
            </a:pPr>
            <a:r>
              <a:rPr kumimoji="1" lang="ja-JP" altLang="en-US" dirty="0">
                <a:solidFill>
                  <a:srgbClr val="0066FF"/>
                </a:solidFill>
                <a:latin typeface="HG創英角ｺﾞｼｯｸUB" panose="020B0A09000000000000" pitchFamily="49" charset="-128"/>
                <a:ea typeface="HG創英角ｺﾞｼｯｸUB" panose="020B0A09000000000000" pitchFamily="49" charset="-128"/>
              </a:rPr>
              <a:t>意欲</a:t>
            </a:r>
          </a:p>
        </p:txBody>
      </p:sp>
      <p:sp>
        <p:nvSpPr>
          <p:cNvPr id="23" name="テキスト ボックス 22">
            <a:extLst>
              <a:ext uri="{FF2B5EF4-FFF2-40B4-BE49-F238E27FC236}">
                <a16:creationId xmlns:a16="http://schemas.microsoft.com/office/drawing/2014/main" id="{EAB48BA2-4755-45B6-92FA-89B3208A4BEF}"/>
              </a:ext>
            </a:extLst>
          </p:cNvPr>
          <p:cNvSpPr txBox="1"/>
          <p:nvPr/>
        </p:nvSpPr>
        <p:spPr>
          <a:xfrm>
            <a:off x="4332885" y="3793731"/>
            <a:ext cx="3370523" cy="369332"/>
          </a:xfrm>
          <a:prstGeom prst="rect">
            <a:avLst/>
          </a:prstGeom>
          <a:noFill/>
        </p:spPr>
        <p:txBody>
          <a:bodyPr wrap="square" rtlCol="0">
            <a:spAutoFit/>
          </a:bodyPr>
          <a:lstStyle/>
          <a:p>
            <a:pPr fontAlgn="auto">
              <a:spcBef>
                <a:spcPts val="0"/>
              </a:spcBef>
              <a:spcAft>
                <a:spcPts val="0"/>
              </a:spcAft>
            </a:pPr>
            <a:r>
              <a:rPr kumimoji="1" lang="ja-JP" altLang="en-US" dirty="0">
                <a:solidFill>
                  <a:srgbClr val="0066FF"/>
                </a:solidFill>
                <a:latin typeface="HG創英角ｺﾞｼｯｸUB" panose="020B0A09000000000000" pitchFamily="49" charset="-128"/>
                <a:ea typeface="HG創英角ｺﾞｼｯｸUB" panose="020B0A09000000000000" pitchFamily="49" charset="-128"/>
              </a:rPr>
              <a:t>気持ちをコントロールする力</a:t>
            </a:r>
          </a:p>
        </p:txBody>
      </p:sp>
      <p:sp>
        <p:nvSpPr>
          <p:cNvPr id="24" name="テキスト ボックス 23">
            <a:extLst>
              <a:ext uri="{FF2B5EF4-FFF2-40B4-BE49-F238E27FC236}">
                <a16:creationId xmlns:a16="http://schemas.microsoft.com/office/drawing/2014/main" id="{2B1ECC2D-8166-4EF6-BBEB-636951DEAF46}"/>
              </a:ext>
            </a:extLst>
          </p:cNvPr>
          <p:cNvSpPr txBox="1"/>
          <p:nvPr/>
        </p:nvSpPr>
        <p:spPr>
          <a:xfrm>
            <a:off x="8055467" y="568291"/>
            <a:ext cx="1439123" cy="369332"/>
          </a:xfrm>
          <a:prstGeom prst="rect">
            <a:avLst/>
          </a:prstGeom>
          <a:noFill/>
        </p:spPr>
        <p:txBody>
          <a:bodyPr wrap="square" rtlCol="0">
            <a:spAutoFit/>
          </a:bodyPr>
          <a:lstStyle/>
          <a:p>
            <a:pPr fontAlgn="auto">
              <a:spcBef>
                <a:spcPts val="0"/>
              </a:spcBef>
              <a:spcAft>
                <a:spcPts val="0"/>
              </a:spcAft>
            </a:pPr>
            <a:r>
              <a:rPr kumimoji="1" lang="ja-JP" altLang="en-US" dirty="0">
                <a:solidFill>
                  <a:srgbClr val="0066FF"/>
                </a:solidFill>
                <a:latin typeface="HG創英角ｺﾞｼｯｸUB" panose="020B0A09000000000000" pitchFamily="49" charset="-128"/>
                <a:ea typeface="HG創英角ｺﾞｼｯｸUB" panose="020B0A09000000000000" pitchFamily="49" charset="-128"/>
              </a:rPr>
              <a:t>表現力</a:t>
            </a:r>
          </a:p>
        </p:txBody>
      </p:sp>
      <p:sp>
        <p:nvSpPr>
          <p:cNvPr id="25" name="テキスト ボックス 24">
            <a:extLst>
              <a:ext uri="{FF2B5EF4-FFF2-40B4-BE49-F238E27FC236}">
                <a16:creationId xmlns:a16="http://schemas.microsoft.com/office/drawing/2014/main" id="{51031F8E-2D2A-48EE-9C00-F43E5D7B3B85}"/>
              </a:ext>
            </a:extLst>
          </p:cNvPr>
          <p:cNvSpPr txBox="1"/>
          <p:nvPr/>
        </p:nvSpPr>
        <p:spPr>
          <a:xfrm>
            <a:off x="10830290" y="1878195"/>
            <a:ext cx="1439123" cy="369332"/>
          </a:xfrm>
          <a:prstGeom prst="rect">
            <a:avLst/>
          </a:prstGeom>
          <a:noFill/>
        </p:spPr>
        <p:txBody>
          <a:bodyPr wrap="square" rtlCol="0">
            <a:spAutoFit/>
          </a:bodyPr>
          <a:lstStyle/>
          <a:p>
            <a:pPr fontAlgn="auto">
              <a:spcBef>
                <a:spcPts val="0"/>
              </a:spcBef>
              <a:spcAft>
                <a:spcPts val="0"/>
              </a:spcAft>
            </a:pPr>
            <a:r>
              <a:rPr kumimoji="1" lang="ja-JP" altLang="en-US" dirty="0">
                <a:solidFill>
                  <a:srgbClr val="0066FF"/>
                </a:solidFill>
                <a:latin typeface="HG創英角ｺﾞｼｯｸUB" panose="020B0A09000000000000" pitchFamily="49" charset="-128"/>
                <a:ea typeface="HG創英角ｺﾞｼｯｸUB" panose="020B0A09000000000000" pitchFamily="49" charset="-128"/>
              </a:rPr>
              <a:t>判断力</a:t>
            </a:r>
          </a:p>
        </p:txBody>
      </p:sp>
      <p:sp>
        <p:nvSpPr>
          <p:cNvPr id="26" name="テキスト ボックス 25">
            <a:extLst>
              <a:ext uri="{FF2B5EF4-FFF2-40B4-BE49-F238E27FC236}">
                <a16:creationId xmlns:a16="http://schemas.microsoft.com/office/drawing/2014/main" id="{68CB56A2-6591-45A4-9AB0-D3050C18870E}"/>
              </a:ext>
            </a:extLst>
          </p:cNvPr>
          <p:cNvSpPr txBox="1"/>
          <p:nvPr/>
        </p:nvSpPr>
        <p:spPr>
          <a:xfrm>
            <a:off x="8034288" y="5986411"/>
            <a:ext cx="1439123" cy="369332"/>
          </a:xfrm>
          <a:prstGeom prst="rect">
            <a:avLst/>
          </a:prstGeom>
          <a:noFill/>
        </p:spPr>
        <p:txBody>
          <a:bodyPr wrap="square" rtlCol="0">
            <a:spAutoFit/>
          </a:bodyPr>
          <a:lstStyle/>
          <a:p>
            <a:pPr fontAlgn="auto">
              <a:spcBef>
                <a:spcPts val="0"/>
              </a:spcBef>
              <a:spcAft>
                <a:spcPts val="0"/>
              </a:spcAft>
            </a:pPr>
            <a:r>
              <a:rPr kumimoji="1" lang="ja-JP" altLang="en-US" dirty="0">
                <a:solidFill>
                  <a:srgbClr val="0066FF"/>
                </a:solidFill>
                <a:latin typeface="HG創英角ｺﾞｼｯｸUB" panose="020B0A09000000000000" pitchFamily="49" charset="-128"/>
                <a:ea typeface="HG創英角ｺﾞｼｯｸUB" panose="020B0A09000000000000" pitchFamily="49" charset="-128"/>
              </a:rPr>
              <a:t>思考力</a:t>
            </a:r>
          </a:p>
        </p:txBody>
      </p:sp>
    </p:spTree>
    <p:extLst>
      <p:ext uri="{BB962C8B-B14F-4D97-AF65-F5344CB8AC3E}">
        <p14:creationId xmlns:p14="http://schemas.microsoft.com/office/powerpoint/2010/main" val="1171514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000"/>
                                        <p:tgtEl>
                                          <p:spTgt spid="5"/>
                                        </p:tgtEl>
                                      </p:cBhvr>
                                    </p:animEffect>
                                  </p:childTnLst>
                                </p:cTn>
                              </p:par>
                              <p:par>
                                <p:cTn id="35" presetID="10" presetClass="entr" presetSubtype="0" fill="hold" grpId="0" nodeType="withEffect">
                                  <p:stCondLst>
                                    <p:cond delay="35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000"/>
                                        <p:tgtEl>
                                          <p:spTgt spid="24"/>
                                        </p:tgtEl>
                                      </p:cBhvr>
                                    </p:animEffect>
                                  </p:childTnLst>
                                </p:cTn>
                              </p:par>
                              <p:par>
                                <p:cTn id="38" presetID="10" presetClass="entr" presetSubtype="0" fill="hold" grpId="0" nodeType="withEffect">
                                  <p:stCondLst>
                                    <p:cond delay="35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000"/>
                                        <p:tgtEl>
                                          <p:spTgt spid="25"/>
                                        </p:tgtEl>
                                      </p:cBhvr>
                                    </p:animEffect>
                                  </p:childTnLst>
                                </p:cTn>
                              </p:par>
                              <p:par>
                                <p:cTn id="41" presetID="10" presetClass="entr" presetSubtype="0" fill="hold" grpId="0" nodeType="withEffect">
                                  <p:stCondLst>
                                    <p:cond delay="350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2000"/>
                                        <p:tgtEl>
                                          <p:spTgt spid="26"/>
                                        </p:tgtEl>
                                      </p:cBhvr>
                                    </p:animEffect>
                                  </p:childTnLst>
                                </p:cTn>
                              </p:par>
                              <p:par>
                                <p:cTn id="44" presetID="10" presetClass="entr" presetSubtype="0" fill="hold" grpId="0" nodeType="withEffect">
                                  <p:stCondLst>
                                    <p:cond delay="350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000"/>
                                        <p:tgtEl>
                                          <p:spTgt spid="20"/>
                                        </p:tgtEl>
                                      </p:cBhvr>
                                    </p:animEffect>
                                  </p:childTnLst>
                                </p:cTn>
                              </p:par>
                              <p:par>
                                <p:cTn id="47" presetID="10" presetClass="entr" presetSubtype="0" fill="hold" grpId="0" nodeType="withEffect">
                                  <p:stCondLst>
                                    <p:cond delay="350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2000"/>
                                        <p:tgtEl>
                                          <p:spTgt spid="16"/>
                                        </p:tgtEl>
                                      </p:cBhvr>
                                    </p:animEffect>
                                  </p:childTnLst>
                                </p:cTn>
                              </p:par>
                              <p:par>
                                <p:cTn id="50" presetID="10" presetClass="entr" presetSubtype="0" fill="hold" grpId="0" nodeType="withEffect">
                                  <p:stCondLst>
                                    <p:cond delay="350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000"/>
                                        <p:tgtEl>
                                          <p:spTgt spid="18"/>
                                        </p:tgtEl>
                                      </p:cBhvr>
                                    </p:animEffect>
                                  </p:childTnLst>
                                </p:cTn>
                              </p:par>
                              <p:par>
                                <p:cTn id="53" presetID="10" presetClass="entr" presetSubtype="0" fill="hold" grpId="0" nodeType="withEffect">
                                  <p:stCondLst>
                                    <p:cond delay="350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000"/>
                                        <p:tgtEl>
                                          <p:spTgt spid="23"/>
                                        </p:tgtEl>
                                      </p:cBhvr>
                                    </p:animEffect>
                                  </p:childTnLst>
                                </p:cTn>
                              </p:par>
                              <p:par>
                                <p:cTn id="56" presetID="10" presetClass="entr" presetSubtype="0" fill="hold" grpId="0" nodeType="withEffect">
                                  <p:stCondLst>
                                    <p:cond delay="350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2000"/>
                                        <p:tgtEl>
                                          <p:spTgt spid="15"/>
                                        </p:tgtEl>
                                      </p:cBhvr>
                                    </p:animEffect>
                                  </p:childTnLst>
                                </p:cTn>
                              </p:par>
                              <p:par>
                                <p:cTn id="59" presetID="10" presetClass="entr" presetSubtype="0" fill="hold" grpId="0" nodeType="withEffect">
                                  <p:stCondLst>
                                    <p:cond delay="350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2000"/>
                                        <p:tgtEl>
                                          <p:spTgt spid="21"/>
                                        </p:tgtEl>
                                      </p:cBhvr>
                                    </p:animEffect>
                                  </p:childTnLst>
                                </p:cTn>
                              </p:par>
                              <p:par>
                                <p:cTn id="62" presetID="10" presetClass="entr" presetSubtype="0" fill="hold" grpId="0" nodeType="withEffect">
                                  <p:stCondLst>
                                    <p:cond delay="350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2000"/>
                                        <p:tgtEl>
                                          <p:spTgt spid="19"/>
                                        </p:tgtEl>
                                      </p:cBhvr>
                                    </p:animEffect>
                                  </p:childTnLst>
                                </p:cTn>
                              </p:par>
                              <p:par>
                                <p:cTn id="65" presetID="10" presetClass="entr" presetSubtype="0" fill="hold" grpId="0" nodeType="withEffect">
                                  <p:stCondLst>
                                    <p:cond delay="350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2000"/>
                                        <p:tgtEl>
                                          <p:spTgt spid="17"/>
                                        </p:tgtEl>
                                      </p:cBhvr>
                                    </p:animEffect>
                                  </p:childTnLst>
                                </p:cTn>
                              </p:par>
                              <p:par>
                                <p:cTn id="68" presetID="10" presetClass="entr" presetSubtype="0" fill="hold" grpId="0" nodeType="withEffect">
                                  <p:stCondLst>
                                    <p:cond delay="350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6CD269A-4E64-411F-9F2E-9CFB00EA4879}"/>
              </a:ext>
            </a:extLst>
          </p:cNvPr>
          <p:cNvSpPr>
            <a:spLocks noGrp="1"/>
          </p:cNvSpPr>
          <p:nvPr>
            <p:ph type="sldNum" sz="quarter" idx="12"/>
          </p:nvPr>
        </p:nvSpPr>
        <p:spPr/>
        <p:txBody>
          <a:bodyPr/>
          <a:lstStyle/>
          <a:p>
            <a:pPr>
              <a:defRPr/>
            </a:pPr>
            <a:fld id="{34E96E4C-A786-42C8-98B7-EB52B4851D53}" type="slidenum">
              <a:rPr lang="zh-CN" altLang="en-US" smtClean="0"/>
              <a:t>5</a:t>
            </a:fld>
            <a:endParaRPr lang="zh-CN" altLang="en-US"/>
          </a:p>
        </p:txBody>
      </p:sp>
      <p:sp>
        <p:nvSpPr>
          <p:cNvPr id="3" name="タイトル 1">
            <a:extLst>
              <a:ext uri="{FF2B5EF4-FFF2-40B4-BE49-F238E27FC236}">
                <a16:creationId xmlns:a16="http://schemas.microsoft.com/office/drawing/2014/main" id="{3930A1FD-F828-41E7-8DC7-FFAF466E2F2F}"/>
              </a:ext>
            </a:extLst>
          </p:cNvPr>
          <p:cNvSpPr txBox="1">
            <a:spLocks/>
          </p:cNvSpPr>
          <p:nvPr/>
        </p:nvSpPr>
        <p:spPr>
          <a:xfrm>
            <a:off x="2346294" y="233045"/>
            <a:ext cx="7772400" cy="901235"/>
          </a:xfrm>
          <a:prstGeom prst="rect">
            <a:avLst/>
          </a:prstGeom>
        </p:spPr>
        <p:txBody>
          <a:bodyPr vert="horz" lIns="91440" tIns="45720" rIns="91440" bIns="45720" rtlCol="0" anchor="b">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000" dirty="0">
                <a:solidFill>
                  <a:schemeClr val="tx1"/>
                </a:solidFill>
                <a:latin typeface="HGP創英角ﾎﾟｯﾌﾟ体" pitchFamily="50" charset="-128"/>
                <a:ea typeface="HGP創英角ﾎﾟｯﾌﾟ体" pitchFamily="50" charset="-128"/>
              </a:rPr>
              <a:t>どんな行事があるの・・・？</a:t>
            </a:r>
          </a:p>
        </p:txBody>
      </p:sp>
      <p:sp>
        <p:nvSpPr>
          <p:cNvPr id="4" name="テキスト ボックス 3">
            <a:extLst>
              <a:ext uri="{FF2B5EF4-FFF2-40B4-BE49-F238E27FC236}">
                <a16:creationId xmlns:a16="http://schemas.microsoft.com/office/drawing/2014/main" id="{165FDE33-D9A6-4EFC-98CF-B75D1A106DAE}"/>
              </a:ext>
            </a:extLst>
          </p:cNvPr>
          <p:cNvSpPr txBox="1"/>
          <p:nvPr/>
        </p:nvSpPr>
        <p:spPr>
          <a:xfrm>
            <a:off x="6708805" y="1606461"/>
            <a:ext cx="4705636" cy="923330"/>
          </a:xfrm>
          <a:prstGeom prst="rect">
            <a:avLst/>
          </a:prstGeom>
          <a:noFill/>
        </p:spPr>
        <p:txBody>
          <a:bodyPr wrap="square" rtlCol="0">
            <a:spAutoFit/>
          </a:bodyPr>
          <a:lstStyle/>
          <a:p>
            <a:r>
              <a:rPr lang="ja-JP" altLang="en-US" dirty="0">
                <a:latin typeface="Meiryo UI" pitchFamily="50" charset="-128"/>
                <a:ea typeface="Meiryo UI" pitchFamily="50" charset="-128"/>
                <a:cs typeface="Meiryo UI" pitchFamily="50" charset="-128"/>
              </a:rPr>
              <a:t>４月</a:t>
            </a:r>
            <a:r>
              <a:rPr lang="ja-JP" altLang="en-US" dirty="0">
                <a:latin typeface="AR P丸ゴシック体M" pitchFamily="50" charset="-128"/>
                <a:ea typeface="AR P丸ゴシック体M" pitchFamily="50" charset="-128"/>
              </a:rPr>
              <a:t>　入園進級式</a:t>
            </a:r>
            <a:endParaRPr lang="en-US" altLang="ja-JP" dirty="0">
              <a:latin typeface="AR P丸ゴシック体M" pitchFamily="50" charset="-128"/>
              <a:ea typeface="AR P丸ゴシック体M" pitchFamily="50" charset="-128"/>
            </a:endParaRPr>
          </a:p>
          <a:p>
            <a:r>
              <a:rPr lang="ja-JP" altLang="en-US" dirty="0">
                <a:latin typeface="Meiryo UI" pitchFamily="50" charset="-128"/>
                <a:ea typeface="Meiryo UI" pitchFamily="50" charset="-128"/>
                <a:cs typeface="Meiryo UI" pitchFamily="50" charset="-128"/>
              </a:rPr>
              <a:t>５月</a:t>
            </a:r>
            <a:r>
              <a:rPr kumimoji="1" lang="ja-JP" altLang="en-US" dirty="0">
                <a:latin typeface="AR P丸ゴシック体M" pitchFamily="50" charset="-128"/>
                <a:ea typeface="AR P丸ゴシック体M" pitchFamily="50" charset="-128"/>
              </a:rPr>
              <a:t>　春の遠足・子どもの日のつどい</a:t>
            </a:r>
            <a:endParaRPr kumimoji="1" lang="en-US" altLang="ja-JP" dirty="0">
              <a:latin typeface="AR P丸ゴシック体M" pitchFamily="50" charset="-128"/>
              <a:ea typeface="AR P丸ゴシック体M" pitchFamily="50" charset="-128"/>
            </a:endParaRPr>
          </a:p>
          <a:p>
            <a:r>
              <a:rPr lang="ja-JP" altLang="en-US" dirty="0">
                <a:latin typeface="Meiryo UI" pitchFamily="50" charset="-128"/>
                <a:ea typeface="Meiryo UI" pitchFamily="50" charset="-128"/>
                <a:cs typeface="Meiryo UI" pitchFamily="50" charset="-128"/>
              </a:rPr>
              <a:t>６月</a:t>
            </a:r>
            <a:r>
              <a:rPr lang="ja-JP" altLang="en-US" dirty="0">
                <a:latin typeface="AR P丸ゴシック体M" pitchFamily="50" charset="-128"/>
                <a:ea typeface="AR P丸ゴシック体M" pitchFamily="50" charset="-128"/>
              </a:rPr>
              <a:t>　保育参観</a:t>
            </a:r>
            <a:endParaRPr kumimoji="1" lang="en-US" altLang="ja-JP" dirty="0">
              <a:latin typeface="AR P丸ゴシック体M" pitchFamily="50" charset="-128"/>
              <a:ea typeface="AR P丸ゴシック体M" pitchFamily="50" charset="-128"/>
            </a:endParaRPr>
          </a:p>
        </p:txBody>
      </p:sp>
      <p:sp>
        <p:nvSpPr>
          <p:cNvPr id="5" name="フローチャート : 順次アクセス記憶 6">
            <a:extLst>
              <a:ext uri="{FF2B5EF4-FFF2-40B4-BE49-F238E27FC236}">
                <a16:creationId xmlns:a16="http://schemas.microsoft.com/office/drawing/2014/main" id="{ACC582D3-0EFB-4571-B808-7ADD1B2931C2}"/>
              </a:ext>
            </a:extLst>
          </p:cNvPr>
          <p:cNvSpPr/>
          <p:nvPr/>
        </p:nvSpPr>
        <p:spPr>
          <a:xfrm>
            <a:off x="1955087" y="5754239"/>
            <a:ext cx="8163608" cy="792655"/>
          </a:xfrm>
          <a:prstGeom prst="flowChartMagneticTape">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HGP創英角ﾎﾟｯﾌﾟ体" pitchFamily="50" charset="-128"/>
                <a:ea typeface="HGP創英角ﾎﾟｯﾌﾟ体" pitchFamily="50" charset="-128"/>
              </a:rPr>
              <a:t>保育園の行事にはワクワク・ドキドキがいっぱい</a:t>
            </a:r>
            <a:endParaRPr kumimoji="1" lang="ja-JP" altLang="en-US" sz="2000" dirty="0">
              <a:solidFill>
                <a:schemeClr val="tx1"/>
              </a:solidFill>
              <a:latin typeface="HGP創英角ﾎﾟｯﾌﾟ体" pitchFamily="50" charset="-128"/>
              <a:ea typeface="HGP創英角ﾎﾟｯﾌﾟ体" pitchFamily="50" charset="-128"/>
            </a:endParaRPr>
          </a:p>
        </p:txBody>
      </p:sp>
      <p:sp>
        <p:nvSpPr>
          <p:cNvPr id="6" name="テキスト ボックス 5">
            <a:extLst>
              <a:ext uri="{FF2B5EF4-FFF2-40B4-BE49-F238E27FC236}">
                <a16:creationId xmlns:a16="http://schemas.microsoft.com/office/drawing/2014/main" id="{22AE885F-5930-44E3-ABB8-CFF214A03881}"/>
              </a:ext>
            </a:extLst>
          </p:cNvPr>
          <p:cNvSpPr txBox="1"/>
          <p:nvPr/>
        </p:nvSpPr>
        <p:spPr>
          <a:xfrm>
            <a:off x="7113850" y="4194376"/>
            <a:ext cx="4630978" cy="1200329"/>
          </a:xfrm>
          <a:prstGeom prst="rect">
            <a:avLst/>
          </a:prstGeom>
          <a:noFill/>
        </p:spPr>
        <p:txBody>
          <a:bodyPr wrap="square" rtlCol="0">
            <a:spAutoFit/>
          </a:bodyPr>
          <a:lstStyle/>
          <a:p>
            <a:r>
              <a:rPr lang="ja-JP" altLang="en-US" dirty="0">
                <a:latin typeface="Meiryo UI" pitchFamily="50" charset="-128"/>
                <a:ea typeface="Meiryo UI" pitchFamily="50" charset="-128"/>
                <a:cs typeface="Meiryo UI" pitchFamily="50" charset="-128"/>
              </a:rPr>
              <a:t>１月</a:t>
            </a:r>
            <a:r>
              <a:rPr lang="ja-JP" altLang="en-US" dirty="0">
                <a:latin typeface="AR P丸ゴシック体M" pitchFamily="50" charset="-128"/>
                <a:ea typeface="AR P丸ゴシック体M" pitchFamily="50" charset="-128"/>
              </a:rPr>
              <a:t>　マラソン大会　</a:t>
            </a:r>
            <a:endParaRPr lang="en-US" altLang="ja-JP" dirty="0">
              <a:latin typeface="AR P丸ゴシック体M" pitchFamily="50" charset="-128"/>
              <a:ea typeface="AR P丸ゴシック体M" pitchFamily="50" charset="-128"/>
            </a:endParaRPr>
          </a:p>
          <a:p>
            <a:r>
              <a:rPr lang="ja-JP" altLang="en-US" dirty="0">
                <a:latin typeface="Meiryo UI" pitchFamily="50" charset="-128"/>
                <a:ea typeface="Meiryo UI" pitchFamily="50" charset="-128"/>
                <a:cs typeface="Meiryo UI" pitchFamily="50" charset="-128"/>
              </a:rPr>
              <a:t>２</a:t>
            </a:r>
            <a:r>
              <a:rPr kumimoji="1" lang="ja-JP" altLang="en-US" dirty="0">
                <a:latin typeface="Meiryo UI" pitchFamily="50" charset="-128"/>
                <a:ea typeface="Meiryo UI" pitchFamily="50" charset="-128"/>
                <a:cs typeface="Meiryo UI" pitchFamily="50" charset="-128"/>
              </a:rPr>
              <a:t>月</a:t>
            </a:r>
            <a:r>
              <a:rPr kumimoji="1" lang="ja-JP" altLang="en-US" dirty="0">
                <a:latin typeface="AR P丸ゴシック体M" pitchFamily="50" charset="-128"/>
                <a:ea typeface="AR P丸ゴシック体M" pitchFamily="50" charset="-128"/>
              </a:rPr>
              <a:t>　子ども会・節分の日の集い</a:t>
            </a:r>
            <a:endParaRPr kumimoji="1" lang="en-US" altLang="ja-JP" dirty="0">
              <a:latin typeface="AR P丸ゴシック体M" pitchFamily="50" charset="-128"/>
              <a:ea typeface="AR P丸ゴシック体M" pitchFamily="50" charset="-128"/>
            </a:endParaRPr>
          </a:p>
          <a:p>
            <a:r>
              <a:rPr lang="ja-JP" altLang="en-US" dirty="0">
                <a:latin typeface="Meiryo UI" pitchFamily="50" charset="-128"/>
                <a:ea typeface="Meiryo UI" pitchFamily="50" charset="-128"/>
                <a:cs typeface="Meiryo UI" pitchFamily="50" charset="-128"/>
              </a:rPr>
              <a:t>３月</a:t>
            </a:r>
            <a:r>
              <a:rPr lang="ja-JP" altLang="en-US" dirty="0">
                <a:latin typeface="AR P丸ゴシック体M" pitchFamily="50" charset="-128"/>
                <a:ea typeface="AR P丸ゴシック体M" pitchFamily="50" charset="-128"/>
              </a:rPr>
              <a:t>　ひな祭りの日の集い・お別れ遠足</a:t>
            </a:r>
            <a:endParaRPr lang="en-US" altLang="ja-JP" dirty="0">
              <a:latin typeface="AR P丸ゴシック体M" pitchFamily="50" charset="-128"/>
              <a:ea typeface="AR P丸ゴシック体M" pitchFamily="50" charset="-128"/>
            </a:endParaRPr>
          </a:p>
          <a:p>
            <a:r>
              <a:rPr kumimoji="1" lang="ja-JP" altLang="en-US" dirty="0">
                <a:latin typeface="AR P丸ゴシック体M" pitchFamily="50" charset="-128"/>
                <a:ea typeface="AR P丸ゴシック体M" pitchFamily="50" charset="-128"/>
              </a:rPr>
              <a:t>　　　 卒園式</a:t>
            </a:r>
            <a:endParaRPr kumimoji="1" lang="en-US" altLang="ja-JP" dirty="0">
              <a:latin typeface="AR P丸ゴシック体M" pitchFamily="50" charset="-128"/>
              <a:ea typeface="AR P丸ゴシック体M" pitchFamily="50" charset="-128"/>
            </a:endParaRPr>
          </a:p>
        </p:txBody>
      </p:sp>
      <p:sp>
        <p:nvSpPr>
          <p:cNvPr id="7" name="テキスト ボックス 6">
            <a:extLst>
              <a:ext uri="{FF2B5EF4-FFF2-40B4-BE49-F238E27FC236}">
                <a16:creationId xmlns:a16="http://schemas.microsoft.com/office/drawing/2014/main" id="{6AB7E67D-9FB8-476A-8907-7F055DCB3486}"/>
              </a:ext>
            </a:extLst>
          </p:cNvPr>
          <p:cNvSpPr txBox="1"/>
          <p:nvPr/>
        </p:nvSpPr>
        <p:spPr>
          <a:xfrm>
            <a:off x="5850226" y="2834934"/>
            <a:ext cx="5759914" cy="923330"/>
          </a:xfrm>
          <a:prstGeom prst="rect">
            <a:avLst/>
          </a:prstGeom>
          <a:noFill/>
        </p:spPr>
        <p:txBody>
          <a:bodyPr wrap="square" rtlCol="0">
            <a:spAutoFit/>
          </a:bodyPr>
          <a:lstStyle/>
          <a:p>
            <a:r>
              <a:rPr lang="ja-JP" altLang="en-US" dirty="0">
                <a:latin typeface="Meiryo UI" pitchFamily="50" charset="-128"/>
                <a:ea typeface="Meiryo UI" pitchFamily="50" charset="-128"/>
                <a:cs typeface="Meiryo UI" pitchFamily="50" charset="-128"/>
              </a:rPr>
              <a:t>７月</a:t>
            </a:r>
            <a:r>
              <a:rPr lang="ja-JP" altLang="en-US" dirty="0">
                <a:latin typeface="AR P丸ゴシック体M" pitchFamily="50" charset="-128"/>
                <a:ea typeface="AR P丸ゴシック体M" pitchFamily="50" charset="-128"/>
              </a:rPr>
              <a:t>　お泊り保育（５歳児）・七夕の日のつどい　</a:t>
            </a:r>
            <a:endParaRPr lang="en-US" altLang="ja-JP" dirty="0">
              <a:latin typeface="AR P丸ゴシック体M" pitchFamily="50" charset="-128"/>
              <a:ea typeface="AR P丸ゴシック体M" pitchFamily="50" charset="-128"/>
            </a:endParaRPr>
          </a:p>
          <a:p>
            <a:r>
              <a:rPr lang="ja-JP" altLang="en-US" dirty="0">
                <a:latin typeface="Meiryo UI" pitchFamily="50" charset="-128"/>
                <a:ea typeface="Meiryo UI" pitchFamily="50" charset="-128"/>
                <a:cs typeface="Meiryo UI" pitchFamily="50" charset="-128"/>
              </a:rPr>
              <a:t>８月</a:t>
            </a:r>
            <a:r>
              <a:rPr kumimoji="1" lang="ja-JP" altLang="en-US" dirty="0">
                <a:latin typeface="AR P丸ゴシック体M" pitchFamily="50" charset="-128"/>
                <a:ea typeface="AR P丸ゴシック体M" pitchFamily="50" charset="-128"/>
              </a:rPr>
              <a:t>　子ども祭り　</a:t>
            </a:r>
            <a:endParaRPr kumimoji="1" lang="en-US" altLang="ja-JP" dirty="0">
              <a:latin typeface="AR P丸ゴシック体M" pitchFamily="50" charset="-128"/>
              <a:ea typeface="AR P丸ゴシック体M" pitchFamily="50" charset="-128"/>
            </a:endParaRPr>
          </a:p>
          <a:p>
            <a:r>
              <a:rPr lang="ja-JP" altLang="en-US" dirty="0">
                <a:latin typeface="Meiryo UI" pitchFamily="50" charset="-128"/>
                <a:ea typeface="Meiryo UI" pitchFamily="50" charset="-128"/>
                <a:cs typeface="Meiryo UI" pitchFamily="50" charset="-128"/>
              </a:rPr>
              <a:t>９月</a:t>
            </a:r>
            <a:r>
              <a:rPr lang="ja-JP" altLang="en-US" dirty="0">
                <a:latin typeface="AR P丸ゴシック体M" pitchFamily="50" charset="-128"/>
                <a:ea typeface="AR P丸ゴシック体M" pitchFamily="50" charset="-128"/>
              </a:rPr>
              <a:t>　お月見会</a:t>
            </a:r>
            <a:endParaRPr kumimoji="1" lang="en-US" altLang="ja-JP" dirty="0">
              <a:latin typeface="AR P丸ゴシック体M" pitchFamily="50" charset="-128"/>
              <a:ea typeface="AR P丸ゴシック体M" pitchFamily="50" charset="-128"/>
            </a:endParaRPr>
          </a:p>
        </p:txBody>
      </p:sp>
      <p:sp>
        <p:nvSpPr>
          <p:cNvPr id="8" name="テキスト ボックス 7">
            <a:extLst>
              <a:ext uri="{FF2B5EF4-FFF2-40B4-BE49-F238E27FC236}">
                <a16:creationId xmlns:a16="http://schemas.microsoft.com/office/drawing/2014/main" id="{A091B5DA-CB29-482C-88EB-0A7B6419678C}"/>
              </a:ext>
            </a:extLst>
          </p:cNvPr>
          <p:cNvSpPr txBox="1"/>
          <p:nvPr/>
        </p:nvSpPr>
        <p:spPr>
          <a:xfrm>
            <a:off x="2826617" y="5292945"/>
            <a:ext cx="5965444" cy="338554"/>
          </a:xfrm>
          <a:prstGeom prst="rect">
            <a:avLst/>
          </a:prstGeom>
          <a:noFill/>
        </p:spPr>
        <p:txBody>
          <a:bodyPr wrap="square" rtlCol="0">
            <a:spAutoFit/>
          </a:bodyPr>
          <a:lstStyle/>
          <a:p>
            <a:r>
              <a:rPr kumimoji="1" lang="ja-JP" altLang="en-US" sz="1600" dirty="0">
                <a:solidFill>
                  <a:schemeClr val="accent6">
                    <a:lumMod val="50000"/>
                  </a:schemeClr>
                </a:solidFill>
                <a:latin typeface="Meiryo UI" pitchFamily="50" charset="-128"/>
                <a:ea typeface="Meiryo UI" pitchFamily="50" charset="-128"/>
                <a:cs typeface="Meiryo UI" pitchFamily="50" charset="-128"/>
              </a:rPr>
              <a:t>この他にも、在宅子育て支援や保護者参加行事・保健行事もあります。</a:t>
            </a:r>
            <a:endParaRPr kumimoji="1" lang="en-US" altLang="ja-JP" sz="1600" dirty="0">
              <a:solidFill>
                <a:schemeClr val="accent6">
                  <a:lumMod val="50000"/>
                </a:schemeClr>
              </a:solidFill>
              <a:latin typeface="Meiryo UI" pitchFamily="50" charset="-128"/>
              <a:ea typeface="Meiryo UI" pitchFamily="50" charset="-128"/>
              <a:cs typeface="Meiryo UI" pitchFamily="50" charset="-128"/>
            </a:endParaRPr>
          </a:p>
        </p:txBody>
      </p:sp>
      <p:sp>
        <p:nvSpPr>
          <p:cNvPr id="9" name="円/楕円 12">
            <a:extLst>
              <a:ext uri="{FF2B5EF4-FFF2-40B4-BE49-F238E27FC236}">
                <a16:creationId xmlns:a16="http://schemas.microsoft.com/office/drawing/2014/main" id="{868D7346-21C2-4409-855D-57E0F40D6DD0}"/>
              </a:ext>
            </a:extLst>
          </p:cNvPr>
          <p:cNvSpPr/>
          <p:nvPr/>
        </p:nvSpPr>
        <p:spPr>
          <a:xfrm>
            <a:off x="612001" y="1352336"/>
            <a:ext cx="4466151" cy="2999965"/>
          </a:xfrm>
          <a:prstGeom prst="ellipse">
            <a:avLst/>
          </a:prstGeom>
          <a:blipFill>
            <a:blip r:embed="rId3"/>
            <a:stretch>
              <a:fillRect/>
            </a:stretch>
          </a:blipFill>
          <a:ln>
            <a:noFill/>
          </a:ln>
          <a:effectLst>
            <a:softEdge rad="368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8908BA2-1A2A-4762-A02D-61BD11B686A1}"/>
              </a:ext>
            </a:extLst>
          </p:cNvPr>
          <p:cNvSpPr txBox="1"/>
          <p:nvPr/>
        </p:nvSpPr>
        <p:spPr>
          <a:xfrm>
            <a:off x="1938275" y="4194085"/>
            <a:ext cx="2808312" cy="923330"/>
          </a:xfrm>
          <a:prstGeom prst="rect">
            <a:avLst/>
          </a:prstGeom>
          <a:noFill/>
        </p:spPr>
        <p:txBody>
          <a:bodyPr wrap="square" rtlCol="0">
            <a:spAutoFit/>
          </a:bodyPr>
          <a:lstStyle/>
          <a:p>
            <a:r>
              <a:rPr lang="en-US" altLang="ja-JP" dirty="0">
                <a:latin typeface="Meiryo UI" pitchFamily="50" charset="-128"/>
                <a:ea typeface="Meiryo UI" pitchFamily="50" charset="-128"/>
                <a:cs typeface="Meiryo UI" pitchFamily="50" charset="-128"/>
              </a:rPr>
              <a:t>10</a:t>
            </a:r>
            <a:r>
              <a:rPr lang="ja-JP" altLang="en-US" dirty="0">
                <a:latin typeface="Meiryo UI" pitchFamily="50" charset="-128"/>
                <a:ea typeface="Meiryo UI" pitchFamily="50" charset="-128"/>
                <a:cs typeface="Meiryo UI" pitchFamily="50" charset="-128"/>
              </a:rPr>
              <a:t>月</a:t>
            </a:r>
            <a:r>
              <a:rPr lang="ja-JP" altLang="en-US" dirty="0">
                <a:latin typeface="AR P丸ゴシック体M" pitchFamily="50" charset="-128"/>
                <a:ea typeface="AR P丸ゴシック体M" pitchFamily="50" charset="-128"/>
              </a:rPr>
              <a:t>　運動会・秋の遠足　</a:t>
            </a:r>
            <a:endParaRPr lang="en-US" altLang="ja-JP" dirty="0">
              <a:latin typeface="AR P丸ゴシック体M" pitchFamily="50" charset="-128"/>
              <a:ea typeface="AR P丸ゴシック体M" pitchFamily="50" charset="-128"/>
            </a:endParaRPr>
          </a:p>
          <a:p>
            <a:r>
              <a:rPr lang="en-US" altLang="ja-JP" dirty="0">
                <a:latin typeface="Meiryo UI" pitchFamily="50" charset="-128"/>
                <a:ea typeface="Meiryo UI" pitchFamily="50" charset="-128"/>
                <a:cs typeface="Meiryo UI" pitchFamily="50" charset="-128"/>
              </a:rPr>
              <a:t>11</a:t>
            </a:r>
            <a:r>
              <a:rPr lang="ja-JP" altLang="en-US" dirty="0">
                <a:latin typeface="Meiryo UI" pitchFamily="50" charset="-128"/>
                <a:ea typeface="Meiryo UI" pitchFamily="50" charset="-128"/>
                <a:cs typeface="Meiryo UI" pitchFamily="50" charset="-128"/>
              </a:rPr>
              <a:t>月</a:t>
            </a:r>
            <a:r>
              <a:rPr kumimoji="1" lang="ja-JP" altLang="en-US" dirty="0">
                <a:latin typeface="AR P丸ゴシック体M" pitchFamily="50" charset="-128"/>
                <a:ea typeface="AR P丸ゴシック体M" pitchFamily="50" charset="-128"/>
              </a:rPr>
              <a:t>　保育参観・製作展</a:t>
            </a:r>
            <a:endParaRPr kumimoji="1" lang="en-US" altLang="ja-JP" dirty="0">
              <a:latin typeface="AR P丸ゴシック体M" pitchFamily="50" charset="-128"/>
              <a:ea typeface="AR P丸ゴシック体M" pitchFamily="50" charset="-128"/>
            </a:endParaRPr>
          </a:p>
          <a:p>
            <a:r>
              <a:rPr lang="en-US" altLang="ja-JP" dirty="0">
                <a:latin typeface="Meiryo UI" pitchFamily="50" charset="-128"/>
                <a:ea typeface="Meiryo UI" pitchFamily="50" charset="-128"/>
                <a:cs typeface="Meiryo UI" pitchFamily="50" charset="-128"/>
              </a:rPr>
              <a:t>12</a:t>
            </a:r>
            <a:r>
              <a:rPr lang="ja-JP" altLang="en-US" dirty="0">
                <a:latin typeface="Meiryo UI" pitchFamily="50" charset="-128"/>
                <a:ea typeface="Meiryo UI" pitchFamily="50" charset="-128"/>
                <a:cs typeface="Meiryo UI" pitchFamily="50" charset="-128"/>
              </a:rPr>
              <a:t>月</a:t>
            </a:r>
            <a:r>
              <a:rPr lang="ja-JP" altLang="en-US" dirty="0">
                <a:latin typeface="AR P丸ゴシック体M" pitchFamily="50" charset="-128"/>
                <a:ea typeface="AR P丸ゴシック体M" pitchFamily="50" charset="-128"/>
              </a:rPr>
              <a:t>　お餅つき大会</a:t>
            </a:r>
            <a:endParaRPr kumimoji="1" lang="en-US" altLang="ja-JP" dirty="0">
              <a:latin typeface="AR P丸ゴシック体M" pitchFamily="50" charset="-128"/>
              <a:ea typeface="AR P丸ゴシック体M" pitchFamily="50" charset="-128"/>
            </a:endParaRPr>
          </a:p>
        </p:txBody>
      </p:sp>
      <p:sp>
        <p:nvSpPr>
          <p:cNvPr id="11" name="Freeform 5">
            <a:extLst>
              <a:ext uri="{FF2B5EF4-FFF2-40B4-BE49-F238E27FC236}">
                <a16:creationId xmlns:a16="http://schemas.microsoft.com/office/drawing/2014/main" id="{6CF2F04C-14C8-47A6-999B-D8697EB087BE}"/>
              </a:ext>
            </a:extLst>
          </p:cNvPr>
          <p:cNvSpPr/>
          <p:nvPr/>
        </p:nvSpPr>
        <p:spPr bwMode="auto">
          <a:xfrm rot="17952227">
            <a:off x="5101044" y="2943570"/>
            <a:ext cx="677255" cy="649217"/>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5EABE6"/>
          </a:solidFill>
          <a:ln>
            <a:noFill/>
          </a:ln>
        </p:spPr>
        <p:txBody>
          <a:bodyPr vert="horz" wrap="square" lIns="121920" tIns="60960" rIns="121920" bIns="60960" numCol="1" anchor="t" anchorCtr="0" compatLnSpc="1"/>
          <a:lstStyle/>
          <a:p>
            <a:endParaRPr lang="zh-CN" altLang="en-US"/>
          </a:p>
        </p:txBody>
      </p:sp>
      <p:sp>
        <p:nvSpPr>
          <p:cNvPr id="12" name="Freeform 5">
            <a:extLst>
              <a:ext uri="{FF2B5EF4-FFF2-40B4-BE49-F238E27FC236}">
                <a16:creationId xmlns:a16="http://schemas.microsoft.com/office/drawing/2014/main" id="{179F5DC5-B523-4A5D-94E5-EA50557BFD6E}"/>
              </a:ext>
            </a:extLst>
          </p:cNvPr>
          <p:cNvSpPr/>
          <p:nvPr/>
        </p:nvSpPr>
        <p:spPr bwMode="auto">
          <a:xfrm>
            <a:off x="6376686" y="4252981"/>
            <a:ext cx="677255" cy="649217"/>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00B050"/>
          </a:solidFill>
          <a:ln>
            <a:noFill/>
          </a:ln>
        </p:spPr>
        <p:txBody>
          <a:bodyPr vert="horz" wrap="square" lIns="121920" tIns="60960" rIns="121920" bIns="60960" numCol="1" anchor="t" anchorCtr="0" compatLnSpc="1"/>
          <a:lstStyle/>
          <a:p>
            <a:endParaRPr lang="zh-CN" altLang="en-US"/>
          </a:p>
        </p:txBody>
      </p:sp>
      <p:sp>
        <p:nvSpPr>
          <p:cNvPr id="17" name="Freeform 5">
            <a:extLst>
              <a:ext uri="{FF2B5EF4-FFF2-40B4-BE49-F238E27FC236}">
                <a16:creationId xmlns:a16="http://schemas.microsoft.com/office/drawing/2014/main" id="{AC515B9A-07D4-4CA5-8F75-78C3D6DB7984}"/>
              </a:ext>
            </a:extLst>
          </p:cNvPr>
          <p:cNvSpPr/>
          <p:nvPr/>
        </p:nvSpPr>
        <p:spPr bwMode="auto">
          <a:xfrm rot="17952227">
            <a:off x="5893867" y="1710515"/>
            <a:ext cx="677255" cy="649217"/>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38E8E"/>
          </a:solidFill>
          <a:ln>
            <a:noFill/>
          </a:ln>
        </p:spPr>
        <p:txBody>
          <a:bodyPr vert="horz" wrap="square" lIns="121920" tIns="60960" rIns="121920" bIns="60960" numCol="1" anchor="t" anchorCtr="0" compatLnSpc="1"/>
          <a:lstStyle/>
          <a:p>
            <a:endParaRPr lang="zh-CN" altLang="en-US" dirty="0"/>
          </a:p>
        </p:txBody>
      </p:sp>
      <p:sp>
        <p:nvSpPr>
          <p:cNvPr id="18" name="Freeform 5">
            <a:extLst>
              <a:ext uri="{FF2B5EF4-FFF2-40B4-BE49-F238E27FC236}">
                <a16:creationId xmlns:a16="http://schemas.microsoft.com/office/drawing/2014/main" id="{57A8A9BF-995E-4BDC-A0E4-F0E8B96D3BFA}"/>
              </a:ext>
            </a:extLst>
          </p:cNvPr>
          <p:cNvSpPr/>
          <p:nvPr/>
        </p:nvSpPr>
        <p:spPr bwMode="auto">
          <a:xfrm>
            <a:off x="1177892" y="4331141"/>
            <a:ext cx="677255" cy="649217"/>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FC000"/>
          </a:solidFill>
          <a:ln>
            <a:noFill/>
          </a:ln>
        </p:spPr>
        <p:txBody>
          <a:bodyPr vert="horz" wrap="square" lIns="121920" tIns="60960" rIns="121920" bIns="60960" numCol="1" anchor="t" anchorCtr="0" compatLnSpc="1"/>
          <a:lstStyle/>
          <a:p>
            <a:endParaRPr lang="zh-CN" altLang="en-US"/>
          </a:p>
        </p:txBody>
      </p:sp>
      <p:sp>
        <p:nvSpPr>
          <p:cNvPr id="19" name="テキスト ボックス 18">
            <a:extLst>
              <a:ext uri="{FF2B5EF4-FFF2-40B4-BE49-F238E27FC236}">
                <a16:creationId xmlns:a16="http://schemas.microsoft.com/office/drawing/2014/main" id="{B7861516-0F72-4C62-B0BE-2CFA8B0468B5}"/>
              </a:ext>
            </a:extLst>
          </p:cNvPr>
          <p:cNvSpPr txBox="1"/>
          <p:nvPr/>
        </p:nvSpPr>
        <p:spPr>
          <a:xfrm>
            <a:off x="5957775" y="1795712"/>
            <a:ext cx="810090" cy="523220"/>
          </a:xfrm>
          <a:prstGeom prst="rect">
            <a:avLst/>
          </a:prstGeom>
          <a:noFill/>
        </p:spPr>
        <p:txBody>
          <a:bodyPr wrap="square" rtlCol="0">
            <a:spAutoFit/>
          </a:bodyPr>
          <a:lstStyle/>
          <a:p>
            <a:r>
              <a:rPr kumimoji="1" lang="ja-JP" altLang="en-US" sz="2800" dirty="0"/>
              <a:t>春</a:t>
            </a:r>
          </a:p>
        </p:txBody>
      </p:sp>
      <p:sp>
        <p:nvSpPr>
          <p:cNvPr id="20" name="テキスト ボックス 19">
            <a:extLst>
              <a:ext uri="{FF2B5EF4-FFF2-40B4-BE49-F238E27FC236}">
                <a16:creationId xmlns:a16="http://schemas.microsoft.com/office/drawing/2014/main" id="{FD64D559-AC09-49B4-AE37-63D6F6F2D9DB}"/>
              </a:ext>
            </a:extLst>
          </p:cNvPr>
          <p:cNvSpPr txBox="1"/>
          <p:nvPr/>
        </p:nvSpPr>
        <p:spPr>
          <a:xfrm>
            <a:off x="5138683" y="2988509"/>
            <a:ext cx="810090" cy="523220"/>
          </a:xfrm>
          <a:prstGeom prst="rect">
            <a:avLst/>
          </a:prstGeom>
          <a:noFill/>
        </p:spPr>
        <p:txBody>
          <a:bodyPr wrap="square" rtlCol="0">
            <a:spAutoFit/>
          </a:bodyPr>
          <a:lstStyle/>
          <a:p>
            <a:r>
              <a:rPr kumimoji="1" lang="ja-JP" altLang="en-US" sz="2800" dirty="0"/>
              <a:t>夏</a:t>
            </a:r>
          </a:p>
        </p:txBody>
      </p:sp>
      <p:sp>
        <p:nvSpPr>
          <p:cNvPr id="21" name="テキスト ボックス 20">
            <a:extLst>
              <a:ext uri="{FF2B5EF4-FFF2-40B4-BE49-F238E27FC236}">
                <a16:creationId xmlns:a16="http://schemas.microsoft.com/office/drawing/2014/main" id="{6B83090D-4991-47E2-9E50-24EA4B03DDDC}"/>
              </a:ext>
            </a:extLst>
          </p:cNvPr>
          <p:cNvSpPr txBox="1"/>
          <p:nvPr/>
        </p:nvSpPr>
        <p:spPr>
          <a:xfrm>
            <a:off x="1260591" y="4372970"/>
            <a:ext cx="810090" cy="523220"/>
          </a:xfrm>
          <a:prstGeom prst="rect">
            <a:avLst/>
          </a:prstGeom>
          <a:noFill/>
        </p:spPr>
        <p:txBody>
          <a:bodyPr wrap="square" rtlCol="0">
            <a:spAutoFit/>
          </a:bodyPr>
          <a:lstStyle/>
          <a:p>
            <a:r>
              <a:rPr kumimoji="1" lang="ja-JP" altLang="en-US" sz="2800" dirty="0"/>
              <a:t>秋</a:t>
            </a:r>
          </a:p>
        </p:txBody>
      </p:sp>
      <p:sp>
        <p:nvSpPr>
          <p:cNvPr id="22" name="テキスト ボックス 21">
            <a:extLst>
              <a:ext uri="{FF2B5EF4-FFF2-40B4-BE49-F238E27FC236}">
                <a16:creationId xmlns:a16="http://schemas.microsoft.com/office/drawing/2014/main" id="{8A15B50A-2B9D-48DE-94C4-F8BDF417AEF0}"/>
              </a:ext>
            </a:extLst>
          </p:cNvPr>
          <p:cNvSpPr txBox="1"/>
          <p:nvPr/>
        </p:nvSpPr>
        <p:spPr>
          <a:xfrm>
            <a:off x="6411035" y="4281235"/>
            <a:ext cx="810090" cy="523220"/>
          </a:xfrm>
          <a:prstGeom prst="rect">
            <a:avLst/>
          </a:prstGeom>
          <a:noFill/>
        </p:spPr>
        <p:txBody>
          <a:bodyPr wrap="square" rtlCol="0">
            <a:spAutoFit/>
          </a:bodyPr>
          <a:lstStyle/>
          <a:p>
            <a:r>
              <a:rPr kumimoji="1" lang="ja-JP" altLang="en-US" sz="2800" dirty="0"/>
              <a:t>冬</a:t>
            </a:r>
          </a:p>
        </p:txBody>
      </p:sp>
      <p:pic>
        <p:nvPicPr>
          <p:cNvPr id="14" name="図 13">
            <a:extLst>
              <a:ext uri="{FF2B5EF4-FFF2-40B4-BE49-F238E27FC236}">
                <a16:creationId xmlns:a16="http://schemas.microsoft.com/office/drawing/2014/main" id="{8FB28144-F9BF-4966-BC5F-21079A2B64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8375" y="1732715"/>
            <a:ext cx="461624" cy="427645"/>
          </a:xfrm>
          <a:prstGeom prst="rect">
            <a:avLst/>
          </a:prstGeom>
        </p:spPr>
      </p:pic>
      <p:pic>
        <p:nvPicPr>
          <p:cNvPr id="16" name="図 15">
            <a:extLst>
              <a:ext uri="{FF2B5EF4-FFF2-40B4-BE49-F238E27FC236}">
                <a16:creationId xmlns:a16="http://schemas.microsoft.com/office/drawing/2014/main" id="{D21C5F20-ED28-40E7-A9D4-445AA1E0B7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6875" y="3232729"/>
            <a:ext cx="1061500" cy="881255"/>
          </a:xfrm>
          <a:prstGeom prst="rect">
            <a:avLst/>
          </a:prstGeom>
        </p:spPr>
      </p:pic>
      <p:pic>
        <p:nvPicPr>
          <p:cNvPr id="24" name="図 23">
            <a:extLst>
              <a:ext uri="{FF2B5EF4-FFF2-40B4-BE49-F238E27FC236}">
                <a16:creationId xmlns:a16="http://schemas.microsoft.com/office/drawing/2014/main" id="{1D41B48C-4E2D-45DC-925B-BEA3605EF8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39845">
            <a:off x="563103" y="5056249"/>
            <a:ext cx="938257" cy="1191240"/>
          </a:xfrm>
          <a:prstGeom prst="rect">
            <a:avLst/>
          </a:prstGeom>
        </p:spPr>
      </p:pic>
      <p:pic>
        <p:nvPicPr>
          <p:cNvPr id="26" name="図 25">
            <a:extLst>
              <a:ext uri="{FF2B5EF4-FFF2-40B4-BE49-F238E27FC236}">
                <a16:creationId xmlns:a16="http://schemas.microsoft.com/office/drawing/2014/main" id="{5B586C0E-9B76-42E1-B3B4-3800C86B29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3530" y="5041906"/>
            <a:ext cx="1551207" cy="1153937"/>
          </a:xfrm>
          <a:prstGeom prst="rect">
            <a:avLst/>
          </a:prstGeom>
        </p:spPr>
      </p:pic>
      <p:pic>
        <p:nvPicPr>
          <p:cNvPr id="27" name="図 26">
            <a:extLst>
              <a:ext uri="{FF2B5EF4-FFF2-40B4-BE49-F238E27FC236}">
                <a16:creationId xmlns:a16="http://schemas.microsoft.com/office/drawing/2014/main" id="{6BF9CEC1-B79E-4829-A4BC-40C2109965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69533" y="1425547"/>
            <a:ext cx="628505" cy="582242"/>
          </a:xfrm>
          <a:prstGeom prst="rect">
            <a:avLst/>
          </a:prstGeom>
        </p:spPr>
      </p:pic>
    </p:spTree>
    <p:extLst>
      <p:ext uri="{BB962C8B-B14F-4D97-AF65-F5344CB8AC3E}">
        <p14:creationId xmlns:p14="http://schemas.microsoft.com/office/powerpoint/2010/main" val="2744282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ageCurlDouble"/>
      </p:transition>
    </mc:Choice>
    <mc:Fallback xmlns="">
      <p:transition spd="slow" advClick="0"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A073BE-AB89-42C9-B993-41FF45FA5B72}"/>
              </a:ext>
            </a:extLst>
          </p:cNvPr>
          <p:cNvSpPr>
            <a:spLocks noGrp="1"/>
          </p:cNvSpPr>
          <p:nvPr>
            <p:ph type="sldNum" sz="quarter" idx="12"/>
          </p:nvPr>
        </p:nvSpPr>
        <p:spPr/>
        <p:txBody>
          <a:bodyPr/>
          <a:lstStyle/>
          <a:p>
            <a:pPr>
              <a:defRPr/>
            </a:pPr>
            <a:fld id="{34E96E4C-A786-42C8-98B7-EB52B4851D53}" type="slidenum">
              <a:rPr lang="zh-CN" altLang="en-US" smtClean="0"/>
              <a:t>6</a:t>
            </a:fld>
            <a:endParaRPr lang="zh-CN" altLang="en-US"/>
          </a:p>
        </p:txBody>
      </p:sp>
      <p:pic>
        <p:nvPicPr>
          <p:cNvPr id="4" name="コンテンツ プレースホルダー 1">
            <a:extLst>
              <a:ext uri="{FF2B5EF4-FFF2-40B4-BE49-F238E27FC236}">
                <a16:creationId xmlns:a16="http://schemas.microsoft.com/office/drawing/2014/main" id="{A3C0E688-BAE9-40A3-9563-EC6E1D808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1017893"/>
            <a:ext cx="3402077" cy="2551558"/>
          </a:xfrm>
          <a:prstGeom prst="rect">
            <a:avLst/>
          </a:prstGeom>
          <a:effectLst>
            <a:glow rad="101600">
              <a:schemeClr val="bg1">
                <a:alpha val="60000"/>
              </a:schemeClr>
            </a:glow>
            <a:softEdge rad="63500"/>
          </a:effectLst>
        </p:spPr>
      </p:pic>
      <p:pic>
        <p:nvPicPr>
          <p:cNvPr id="5" name="コンテンツ プレースホルダー 2">
            <a:extLst>
              <a:ext uri="{FF2B5EF4-FFF2-40B4-BE49-F238E27FC236}">
                <a16:creationId xmlns:a16="http://schemas.microsoft.com/office/drawing/2014/main" id="{A42086EF-02B6-4EC7-84FF-8932E3116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5523" y="931930"/>
            <a:ext cx="3550787" cy="2663091"/>
          </a:xfrm>
          <a:prstGeom prst="rect">
            <a:avLst/>
          </a:prstGeom>
          <a:effectLst>
            <a:glow rad="101600">
              <a:schemeClr val="bg1">
                <a:alpha val="60000"/>
              </a:schemeClr>
            </a:glow>
            <a:softEdge rad="63500"/>
          </a:effectLst>
        </p:spPr>
      </p:pic>
      <p:sp>
        <p:nvSpPr>
          <p:cNvPr id="6" name="タイトル 1">
            <a:extLst>
              <a:ext uri="{FF2B5EF4-FFF2-40B4-BE49-F238E27FC236}">
                <a16:creationId xmlns:a16="http://schemas.microsoft.com/office/drawing/2014/main" id="{597AC8FF-E176-46CB-B3BA-80200D1BAE6D}"/>
              </a:ext>
            </a:extLst>
          </p:cNvPr>
          <p:cNvSpPr txBox="1">
            <a:spLocks/>
          </p:cNvSpPr>
          <p:nvPr/>
        </p:nvSpPr>
        <p:spPr>
          <a:xfrm>
            <a:off x="2209800" y="-81390"/>
            <a:ext cx="7772400" cy="901235"/>
          </a:xfrm>
          <a:prstGeom prst="rect">
            <a:avLst/>
          </a:prstGeom>
        </p:spPr>
        <p:txBody>
          <a:bodyPr vert="horz" lIns="91440" tIns="45720" rIns="91440" bIns="45720" rtlCol="0" anchor="b">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000" dirty="0">
                <a:solidFill>
                  <a:srgbClr val="002060"/>
                </a:solidFill>
                <a:latin typeface="HGP創英角ﾎﾟｯﾌﾟ体" pitchFamily="50" charset="-128"/>
                <a:ea typeface="HGP創英角ﾎﾟｯﾌﾟ体" pitchFamily="50" charset="-128"/>
              </a:rPr>
              <a:t>こんな保育をしています！</a:t>
            </a:r>
          </a:p>
        </p:txBody>
      </p:sp>
      <p:pic>
        <p:nvPicPr>
          <p:cNvPr id="7" name="コンテンツ プレースホルダー 2">
            <a:extLst>
              <a:ext uri="{FF2B5EF4-FFF2-40B4-BE49-F238E27FC236}">
                <a16:creationId xmlns:a16="http://schemas.microsoft.com/office/drawing/2014/main" id="{00A2A6AC-DA84-4877-95ED-AF9ED4D7DD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1546" y="3693514"/>
            <a:ext cx="3917039" cy="2937780"/>
          </a:xfrm>
          <a:prstGeom prst="rect">
            <a:avLst/>
          </a:prstGeom>
          <a:effectLst>
            <a:glow rad="101600">
              <a:schemeClr val="bg1">
                <a:alpha val="60000"/>
              </a:schemeClr>
            </a:glow>
            <a:softEdge rad="63500"/>
          </a:effectLst>
        </p:spPr>
      </p:pic>
      <p:pic>
        <p:nvPicPr>
          <p:cNvPr id="8" name="コンテンツ プレースホルダー 2">
            <a:extLst>
              <a:ext uri="{FF2B5EF4-FFF2-40B4-BE49-F238E27FC236}">
                <a16:creationId xmlns:a16="http://schemas.microsoft.com/office/drawing/2014/main" id="{B0466AA4-495C-4CD2-B059-B5EF03BD61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6130" y="3617514"/>
            <a:ext cx="3916965" cy="2937724"/>
          </a:xfrm>
          <a:prstGeom prst="rect">
            <a:avLst/>
          </a:prstGeom>
          <a:blipFill>
            <a:blip r:embed="rId7"/>
            <a:stretch>
              <a:fillRect/>
            </a:stretch>
          </a:blipFill>
          <a:effectLst>
            <a:glow rad="101600">
              <a:schemeClr val="bg1">
                <a:alpha val="60000"/>
              </a:schemeClr>
            </a:glow>
            <a:softEdge rad="63500"/>
          </a:effectLst>
        </p:spPr>
      </p:pic>
      <p:pic>
        <p:nvPicPr>
          <p:cNvPr id="23" name="図 22">
            <a:extLst>
              <a:ext uri="{FF2B5EF4-FFF2-40B4-BE49-F238E27FC236}">
                <a16:creationId xmlns:a16="http://schemas.microsoft.com/office/drawing/2014/main" id="{16EE6631-3225-4181-9757-FD5C358B63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4612" y="751989"/>
            <a:ext cx="1269180" cy="1104969"/>
          </a:xfrm>
          <a:prstGeom prst="rect">
            <a:avLst/>
          </a:prstGeom>
        </p:spPr>
      </p:pic>
      <p:pic>
        <p:nvPicPr>
          <p:cNvPr id="25" name="図 24">
            <a:extLst>
              <a:ext uri="{FF2B5EF4-FFF2-40B4-BE49-F238E27FC236}">
                <a16:creationId xmlns:a16="http://schemas.microsoft.com/office/drawing/2014/main" id="{330C1684-1974-4206-8892-35D54D24C9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364662">
            <a:off x="489309" y="516257"/>
            <a:ext cx="882766" cy="831343"/>
          </a:xfrm>
          <a:prstGeom prst="rect">
            <a:avLst/>
          </a:prstGeom>
        </p:spPr>
      </p:pic>
      <p:pic>
        <p:nvPicPr>
          <p:cNvPr id="26" name="図 25">
            <a:extLst>
              <a:ext uri="{FF2B5EF4-FFF2-40B4-BE49-F238E27FC236}">
                <a16:creationId xmlns:a16="http://schemas.microsoft.com/office/drawing/2014/main" id="{3F72E10C-EB19-4A06-8BC4-44E50CCBFD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3220" y="1688445"/>
            <a:ext cx="1269180" cy="1104969"/>
          </a:xfrm>
          <a:prstGeom prst="rect">
            <a:avLst/>
          </a:prstGeom>
        </p:spPr>
      </p:pic>
      <p:pic>
        <p:nvPicPr>
          <p:cNvPr id="28" name="図 27">
            <a:extLst>
              <a:ext uri="{FF2B5EF4-FFF2-40B4-BE49-F238E27FC236}">
                <a16:creationId xmlns:a16="http://schemas.microsoft.com/office/drawing/2014/main" id="{0700B18D-7EDC-4826-8D51-6C005FB52E7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4715" y="5085151"/>
            <a:ext cx="1331954" cy="1261539"/>
          </a:xfrm>
          <a:prstGeom prst="rect">
            <a:avLst/>
          </a:prstGeom>
        </p:spPr>
      </p:pic>
      <p:pic>
        <p:nvPicPr>
          <p:cNvPr id="30" name="図 29">
            <a:extLst>
              <a:ext uri="{FF2B5EF4-FFF2-40B4-BE49-F238E27FC236}">
                <a16:creationId xmlns:a16="http://schemas.microsoft.com/office/drawing/2014/main" id="{A7D7CB37-2B59-4D19-8FDC-98E857A992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6279" y="6181244"/>
            <a:ext cx="291924" cy="450050"/>
          </a:xfrm>
          <a:prstGeom prst="rect">
            <a:avLst/>
          </a:prstGeom>
        </p:spPr>
      </p:pic>
      <p:pic>
        <p:nvPicPr>
          <p:cNvPr id="32" name="図 31">
            <a:extLst>
              <a:ext uri="{FF2B5EF4-FFF2-40B4-BE49-F238E27FC236}">
                <a16:creationId xmlns:a16="http://schemas.microsoft.com/office/drawing/2014/main" id="{26A456F1-AF50-45BB-9B24-7639C1FC17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8239" y="6159797"/>
            <a:ext cx="231090" cy="471497"/>
          </a:xfrm>
          <a:prstGeom prst="rect">
            <a:avLst/>
          </a:prstGeom>
        </p:spPr>
      </p:pic>
      <p:pic>
        <p:nvPicPr>
          <p:cNvPr id="34" name="図 33">
            <a:extLst>
              <a:ext uri="{FF2B5EF4-FFF2-40B4-BE49-F238E27FC236}">
                <a16:creationId xmlns:a16="http://schemas.microsoft.com/office/drawing/2014/main" id="{070F2E8B-30BA-4CC1-98F8-AE8998AA52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10275" y="5353202"/>
            <a:ext cx="1477534" cy="1203394"/>
          </a:xfrm>
          <a:prstGeom prst="rect">
            <a:avLst/>
          </a:prstGeom>
        </p:spPr>
      </p:pic>
    </p:spTree>
    <p:extLst>
      <p:ext uri="{BB962C8B-B14F-4D97-AF65-F5344CB8AC3E}">
        <p14:creationId xmlns:p14="http://schemas.microsoft.com/office/powerpoint/2010/main" val="3506690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ageCurlDouble"/>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20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0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0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20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0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A073BE-AB89-42C9-B993-41FF45FA5B72}"/>
              </a:ext>
            </a:extLst>
          </p:cNvPr>
          <p:cNvSpPr>
            <a:spLocks noGrp="1"/>
          </p:cNvSpPr>
          <p:nvPr>
            <p:ph type="sldNum" sz="quarter" idx="12"/>
          </p:nvPr>
        </p:nvSpPr>
        <p:spPr/>
        <p:txBody>
          <a:bodyPr/>
          <a:lstStyle/>
          <a:p>
            <a:pPr>
              <a:defRPr/>
            </a:pPr>
            <a:fld id="{34E96E4C-A786-42C8-98B7-EB52B4851D53}" type="slidenum">
              <a:rPr lang="zh-CN" altLang="en-US" smtClean="0"/>
              <a:t>7</a:t>
            </a:fld>
            <a:endParaRPr lang="zh-CN" altLang="en-US"/>
          </a:p>
        </p:txBody>
      </p:sp>
      <p:sp>
        <p:nvSpPr>
          <p:cNvPr id="6" name="タイトル 1">
            <a:extLst>
              <a:ext uri="{FF2B5EF4-FFF2-40B4-BE49-F238E27FC236}">
                <a16:creationId xmlns:a16="http://schemas.microsoft.com/office/drawing/2014/main" id="{597AC8FF-E176-46CB-B3BA-80200D1BAE6D}"/>
              </a:ext>
            </a:extLst>
          </p:cNvPr>
          <p:cNvSpPr txBox="1">
            <a:spLocks/>
          </p:cNvSpPr>
          <p:nvPr/>
        </p:nvSpPr>
        <p:spPr>
          <a:xfrm>
            <a:off x="2209800" y="8620"/>
            <a:ext cx="7772400" cy="901235"/>
          </a:xfrm>
          <a:prstGeom prst="rect">
            <a:avLst/>
          </a:prstGeom>
        </p:spPr>
        <p:txBody>
          <a:bodyPr vert="horz" lIns="91440" tIns="45720" rIns="91440" bIns="45720" rtlCol="0" anchor="b">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000" dirty="0">
                <a:solidFill>
                  <a:srgbClr val="002060"/>
                </a:solidFill>
                <a:latin typeface="HGP創英角ﾎﾟｯﾌﾟ体" pitchFamily="50" charset="-128"/>
                <a:ea typeface="HGP創英角ﾎﾟｯﾌﾟ体" pitchFamily="50" charset="-128"/>
              </a:rPr>
              <a:t>こんな保育をしています！</a:t>
            </a:r>
          </a:p>
        </p:txBody>
      </p:sp>
      <p:pic>
        <p:nvPicPr>
          <p:cNvPr id="9" name="コンテンツ プレースホルダー 5">
            <a:extLst>
              <a:ext uri="{FF2B5EF4-FFF2-40B4-BE49-F238E27FC236}">
                <a16:creationId xmlns:a16="http://schemas.microsoft.com/office/drawing/2014/main" id="{4D48C095-7270-4EE7-B220-91059A16C6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773" y="1023559"/>
            <a:ext cx="3723054" cy="2751951"/>
          </a:xfrm>
          <a:prstGeom prst="rect">
            <a:avLst/>
          </a:prstGeom>
        </p:spPr>
      </p:pic>
      <p:pic>
        <p:nvPicPr>
          <p:cNvPr id="10" name="コンテンツ プレースホルダー 6">
            <a:extLst>
              <a:ext uri="{FF2B5EF4-FFF2-40B4-BE49-F238E27FC236}">
                <a16:creationId xmlns:a16="http://schemas.microsoft.com/office/drawing/2014/main" id="{57686947-8AB1-4A32-8A85-F6CA55698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1105" y="1090410"/>
            <a:ext cx="3825425" cy="2685100"/>
          </a:xfrm>
          <a:prstGeom prst="rect">
            <a:avLst/>
          </a:prstGeom>
        </p:spPr>
      </p:pic>
      <p:pic>
        <p:nvPicPr>
          <p:cNvPr id="12" name="コンテンツ プレースホルダー 5">
            <a:extLst>
              <a:ext uri="{FF2B5EF4-FFF2-40B4-BE49-F238E27FC236}">
                <a16:creationId xmlns:a16="http://schemas.microsoft.com/office/drawing/2014/main" id="{7EF31DDB-C277-4E4E-B69D-917F18A48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5980" y="3879768"/>
            <a:ext cx="4066220" cy="2766839"/>
          </a:xfrm>
          <a:prstGeom prst="rect">
            <a:avLst/>
          </a:prstGeom>
        </p:spPr>
      </p:pic>
      <p:pic>
        <p:nvPicPr>
          <p:cNvPr id="7" name="図 6">
            <a:extLst>
              <a:ext uri="{FF2B5EF4-FFF2-40B4-BE49-F238E27FC236}">
                <a16:creationId xmlns:a16="http://schemas.microsoft.com/office/drawing/2014/main" id="{78FC92A8-77DD-463B-B0C0-A372DB887E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146" y="5372631"/>
            <a:ext cx="1097046" cy="1166811"/>
          </a:xfrm>
          <a:prstGeom prst="rect">
            <a:avLst/>
          </a:prstGeom>
        </p:spPr>
      </p:pic>
      <p:pic>
        <p:nvPicPr>
          <p:cNvPr id="13" name="図 12">
            <a:extLst>
              <a:ext uri="{FF2B5EF4-FFF2-40B4-BE49-F238E27FC236}">
                <a16:creationId xmlns:a16="http://schemas.microsoft.com/office/drawing/2014/main" id="{455F58EA-0798-4C97-850E-09DF8FFE9F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3754" y="5291768"/>
            <a:ext cx="1380726" cy="1005837"/>
          </a:xfrm>
          <a:prstGeom prst="rect">
            <a:avLst/>
          </a:prstGeom>
        </p:spPr>
      </p:pic>
      <p:pic>
        <p:nvPicPr>
          <p:cNvPr id="17" name="図 16">
            <a:extLst>
              <a:ext uri="{FF2B5EF4-FFF2-40B4-BE49-F238E27FC236}">
                <a16:creationId xmlns:a16="http://schemas.microsoft.com/office/drawing/2014/main" id="{AA85841E-B29B-4160-BC2C-BD89D7F9EC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6852" y="2603094"/>
            <a:ext cx="1556280" cy="1104267"/>
          </a:xfrm>
          <a:prstGeom prst="rect">
            <a:avLst/>
          </a:prstGeom>
        </p:spPr>
      </p:pic>
      <p:pic>
        <p:nvPicPr>
          <p:cNvPr id="14" name="コンテンツ プレースホルダー 6">
            <a:extLst>
              <a:ext uri="{FF2B5EF4-FFF2-40B4-BE49-F238E27FC236}">
                <a16:creationId xmlns:a16="http://schemas.microsoft.com/office/drawing/2014/main" id="{8DE1FBB4-43E7-4058-AA59-4D585ACA6E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1938" y="3879050"/>
            <a:ext cx="3723054" cy="2792290"/>
          </a:xfrm>
          <a:prstGeom prst="rect">
            <a:avLst/>
          </a:prstGeom>
        </p:spPr>
      </p:pic>
    </p:spTree>
    <p:extLst>
      <p:ext uri="{BB962C8B-B14F-4D97-AF65-F5344CB8AC3E}">
        <p14:creationId xmlns:p14="http://schemas.microsoft.com/office/powerpoint/2010/main" val="917905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ageCurlDouble"/>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A073BE-AB89-42C9-B993-41FF45FA5B72}"/>
              </a:ext>
            </a:extLst>
          </p:cNvPr>
          <p:cNvSpPr>
            <a:spLocks noGrp="1"/>
          </p:cNvSpPr>
          <p:nvPr>
            <p:ph type="sldNum" sz="quarter" idx="12"/>
          </p:nvPr>
        </p:nvSpPr>
        <p:spPr/>
        <p:txBody>
          <a:bodyPr/>
          <a:lstStyle/>
          <a:p>
            <a:pPr>
              <a:defRPr/>
            </a:pPr>
            <a:fld id="{34E96E4C-A786-42C8-98B7-EB52B4851D53}" type="slidenum">
              <a:rPr lang="zh-CN" altLang="en-US" smtClean="0"/>
              <a:t>8</a:t>
            </a:fld>
            <a:endParaRPr lang="zh-CN" altLang="en-US"/>
          </a:p>
        </p:txBody>
      </p:sp>
      <p:sp>
        <p:nvSpPr>
          <p:cNvPr id="6" name="タイトル 1">
            <a:extLst>
              <a:ext uri="{FF2B5EF4-FFF2-40B4-BE49-F238E27FC236}">
                <a16:creationId xmlns:a16="http://schemas.microsoft.com/office/drawing/2014/main" id="{597AC8FF-E176-46CB-B3BA-80200D1BAE6D}"/>
              </a:ext>
            </a:extLst>
          </p:cNvPr>
          <p:cNvSpPr txBox="1">
            <a:spLocks/>
          </p:cNvSpPr>
          <p:nvPr/>
        </p:nvSpPr>
        <p:spPr>
          <a:xfrm>
            <a:off x="2209800" y="-36385"/>
            <a:ext cx="7772400" cy="901235"/>
          </a:xfrm>
          <a:prstGeom prst="rect">
            <a:avLst/>
          </a:prstGeom>
        </p:spPr>
        <p:txBody>
          <a:bodyPr vert="horz" lIns="91440" tIns="45720" rIns="91440" bIns="45720" rtlCol="0" anchor="b">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000" dirty="0">
                <a:solidFill>
                  <a:srgbClr val="002060"/>
                </a:solidFill>
                <a:latin typeface="HGP創英角ﾎﾟｯﾌﾟ体" pitchFamily="50" charset="-128"/>
                <a:ea typeface="HGP創英角ﾎﾟｯﾌﾟ体" pitchFamily="50" charset="-128"/>
              </a:rPr>
              <a:t>こんな保育をしています！</a:t>
            </a:r>
          </a:p>
        </p:txBody>
      </p:sp>
      <p:pic>
        <p:nvPicPr>
          <p:cNvPr id="9" name="コンテンツ プレースホルダー 5">
            <a:extLst>
              <a:ext uri="{FF2B5EF4-FFF2-40B4-BE49-F238E27FC236}">
                <a16:creationId xmlns:a16="http://schemas.microsoft.com/office/drawing/2014/main" id="{D0B3BC9D-40AC-4DAD-B833-F45C443EDE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97" y="1036936"/>
            <a:ext cx="2658944" cy="3545259"/>
          </a:xfrm>
          <a:prstGeom prst="rect">
            <a:avLst/>
          </a:prstGeom>
        </p:spPr>
      </p:pic>
      <p:pic>
        <p:nvPicPr>
          <p:cNvPr id="10" name="コンテンツ プレースホルダー 6">
            <a:extLst>
              <a:ext uri="{FF2B5EF4-FFF2-40B4-BE49-F238E27FC236}">
                <a16:creationId xmlns:a16="http://schemas.microsoft.com/office/drawing/2014/main" id="{7705F2F5-A521-4554-8823-C8F2C64DF1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0705" y="1036936"/>
            <a:ext cx="3855259" cy="2891445"/>
          </a:xfrm>
          <a:prstGeom prst="rect">
            <a:avLst/>
          </a:prstGeom>
        </p:spPr>
      </p:pic>
      <p:pic>
        <p:nvPicPr>
          <p:cNvPr id="11" name="コンテンツ プレースホルダー 6">
            <a:extLst>
              <a:ext uri="{FF2B5EF4-FFF2-40B4-BE49-F238E27FC236}">
                <a16:creationId xmlns:a16="http://schemas.microsoft.com/office/drawing/2014/main" id="{07E35E63-7528-4FF7-915E-ADCAD64854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4487" y="3917737"/>
            <a:ext cx="3660347" cy="2745260"/>
          </a:xfrm>
          <a:prstGeom prst="rect">
            <a:avLst/>
          </a:prstGeom>
        </p:spPr>
      </p:pic>
      <p:pic>
        <p:nvPicPr>
          <p:cNvPr id="12" name="コンテンツ プレースホルダー 6">
            <a:extLst>
              <a:ext uri="{FF2B5EF4-FFF2-40B4-BE49-F238E27FC236}">
                <a16:creationId xmlns:a16="http://schemas.microsoft.com/office/drawing/2014/main" id="{D30F8CD5-0BBD-422D-8D8A-BC2FDF21A3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1028" y="1153676"/>
            <a:ext cx="3555566" cy="2666674"/>
          </a:xfrm>
          <a:prstGeom prst="rect">
            <a:avLst/>
          </a:prstGeom>
        </p:spPr>
      </p:pic>
      <p:pic>
        <p:nvPicPr>
          <p:cNvPr id="4" name="図 3">
            <a:extLst>
              <a:ext uri="{FF2B5EF4-FFF2-40B4-BE49-F238E27FC236}">
                <a16:creationId xmlns:a16="http://schemas.microsoft.com/office/drawing/2014/main" id="{B51C99DF-53AB-4BE5-B8BD-9724C999AF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54" y="413665"/>
            <a:ext cx="1065294" cy="1080120"/>
          </a:xfrm>
          <a:prstGeom prst="rect">
            <a:avLst/>
          </a:prstGeom>
        </p:spPr>
      </p:pic>
      <p:pic>
        <p:nvPicPr>
          <p:cNvPr id="14" name="図 13">
            <a:extLst>
              <a:ext uri="{FF2B5EF4-FFF2-40B4-BE49-F238E27FC236}">
                <a16:creationId xmlns:a16="http://schemas.microsoft.com/office/drawing/2014/main" id="{61DB560C-361D-4E58-AA09-26A6014909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999186">
            <a:off x="737230" y="5571634"/>
            <a:ext cx="1122220" cy="1171639"/>
          </a:xfrm>
          <a:prstGeom prst="rect">
            <a:avLst/>
          </a:prstGeom>
        </p:spPr>
      </p:pic>
      <p:pic>
        <p:nvPicPr>
          <p:cNvPr id="16" name="図 15">
            <a:extLst>
              <a:ext uri="{FF2B5EF4-FFF2-40B4-BE49-F238E27FC236}">
                <a16:creationId xmlns:a16="http://schemas.microsoft.com/office/drawing/2014/main" id="{3E8BDC6A-9B06-4897-BC5E-B3777AA132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83846">
            <a:off x="1488552" y="4839290"/>
            <a:ext cx="961393" cy="904531"/>
          </a:xfrm>
          <a:prstGeom prst="rect">
            <a:avLst/>
          </a:prstGeom>
        </p:spPr>
      </p:pic>
      <p:pic>
        <p:nvPicPr>
          <p:cNvPr id="18" name="図 17">
            <a:extLst>
              <a:ext uri="{FF2B5EF4-FFF2-40B4-BE49-F238E27FC236}">
                <a16:creationId xmlns:a16="http://schemas.microsoft.com/office/drawing/2014/main" id="{92AA6C81-BB76-451A-8CC8-EC2252D9E7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863" y="4789721"/>
            <a:ext cx="989217" cy="831489"/>
          </a:xfrm>
          <a:prstGeom prst="rect">
            <a:avLst/>
          </a:prstGeom>
        </p:spPr>
      </p:pic>
      <p:pic>
        <p:nvPicPr>
          <p:cNvPr id="15" name="コンテンツ プレースホルダー 5">
            <a:extLst>
              <a:ext uri="{FF2B5EF4-FFF2-40B4-BE49-F238E27FC236}">
                <a16:creationId xmlns:a16="http://schemas.microsoft.com/office/drawing/2014/main" id="{2DE9B747-BB7B-41F2-9206-DD49752B70C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20040" y="4035245"/>
            <a:ext cx="3855258" cy="2587737"/>
          </a:xfrm>
          <a:prstGeom prst="rect">
            <a:avLst/>
          </a:prstGeom>
        </p:spPr>
      </p:pic>
    </p:spTree>
    <p:extLst>
      <p:ext uri="{BB962C8B-B14F-4D97-AF65-F5344CB8AC3E}">
        <p14:creationId xmlns:p14="http://schemas.microsoft.com/office/powerpoint/2010/main" val="91688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ageCurlDouble"/>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0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A197544-B7E1-440E-AEE0-127061FD1BD8}"/>
              </a:ext>
            </a:extLst>
          </p:cNvPr>
          <p:cNvSpPr>
            <a:spLocks noGrp="1"/>
          </p:cNvSpPr>
          <p:nvPr>
            <p:ph type="sldNum" sz="quarter" idx="12"/>
          </p:nvPr>
        </p:nvSpPr>
        <p:spPr/>
        <p:txBody>
          <a:bodyPr/>
          <a:lstStyle/>
          <a:p>
            <a:pPr>
              <a:defRPr/>
            </a:pPr>
            <a:fld id="{34E96E4C-A786-42C8-98B7-EB52B4851D53}" type="slidenum">
              <a:rPr lang="zh-CN" altLang="en-US" smtClean="0"/>
              <a:t>9</a:t>
            </a:fld>
            <a:endParaRPr lang="zh-CN" altLang="en-US"/>
          </a:p>
        </p:txBody>
      </p:sp>
      <p:pic>
        <p:nvPicPr>
          <p:cNvPr id="3" name="コンテンツ プレースホルダー 6">
            <a:extLst>
              <a:ext uri="{FF2B5EF4-FFF2-40B4-BE49-F238E27FC236}">
                <a16:creationId xmlns:a16="http://schemas.microsoft.com/office/drawing/2014/main" id="{1A1F1F8E-93DA-403A-A004-F78757A408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9415" y="972263"/>
            <a:ext cx="3816424" cy="2753425"/>
          </a:xfrm>
          <a:prstGeom prst="rect">
            <a:avLst/>
          </a:prstGeom>
        </p:spPr>
      </p:pic>
      <p:pic>
        <p:nvPicPr>
          <p:cNvPr id="4" name="コンテンツ プレースホルダー 5">
            <a:extLst>
              <a:ext uri="{FF2B5EF4-FFF2-40B4-BE49-F238E27FC236}">
                <a16:creationId xmlns:a16="http://schemas.microsoft.com/office/drawing/2014/main" id="{B8D5986F-14F6-494F-BD52-788F0B01AE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296" y="947654"/>
            <a:ext cx="3531008" cy="2648255"/>
          </a:xfrm>
          <a:prstGeom prst="rect">
            <a:avLst/>
          </a:prstGeom>
        </p:spPr>
      </p:pic>
      <p:pic>
        <p:nvPicPr>
          <p:cNvPr id="5" name="コンテンツ プレースホルダー 6">
            <a:extLst>
              <a:ext uri="{FF2B5EF4-FFF2-40B4-BE49-F238E27FC236}">
                <a16:creationId xmlns:a16="http://schemas.microsoft.com/office/drawing/2014/main" id="{8A8C7737-5247-4C72-9549-1EC80AE770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100" y="3799232"/>
            <a:ext cx="3816423" cy="2863598"/>
          </a:xfrm>
          <a:prstGeom prst="rect">
            <a:avLst/>
          </a:prstGeom>
        </p:spPr>
      </p:pic>
      <p:pic>
        <p:nvPicPr>
          <p:cNvPr id="6" name="コンテンツ プレースホルダー 6">
            <a:extLst>
              <a:ext uri="{FF2B5EF4-FFF2-40B4-BE49-F238E27FC236}">
                <a16:creationId xmlns:a16="http://schemas.microsoft.com/office/drawing/2014/main" id="{4B8652C0-3216-4CF6-80E0-F7A12C026C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8509" y="3708887"/>
            <a:ext cx="4566433" cy="3044288"/>
          </a:xfrm>
          <a:prstGeom prst="rect">
            <a:avLst/>
          </a:prstGeom>
        </p:spPr>
      </p:pic>
      <p:sp>
        <p:nvSpPr>
          <p:cNvPr id="7" name="タイトル 1">
            <a:extLst>
              <a:ext uri="{FF2B5EF4-FFF2-40B4-BE49-F238E27FC236}">
                <a16:creationId xmlns:a16="http://schemas.microsoft.com/office/drawing/2014/main" id="{6BB1A7E3-537C-456E-B3E4-060A16AC7229}"/>
              </a:ext>
            </a:extLst>
          </p:cNvPr>
          <p:cNvSpPr txBox="1">
            <a:spLocks/>
          </p:cNvSpPr>
          <p:nvPr/>
        </p:nvSpPr>
        <p:spPr>
          <a:xfrm>
            <a:off x="2209800" y="-81390"/>
            <a:ext cx="7772400" cy="901235"/>
          </a:xfrm>
          <a:prstGeom prst="rect">
            <a:avLst/>
          </a:prstGeom>
        </p:spPr>
        <p:txBody>
          <a:bodyPr vert="horz" lIns="91440" tIns="45720" rIns="91440" bIns="45720" rtlCol="0" anchor="b">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000" dirty="0">
                <a:solidFill>
                  <a:srgbClr val="002060"/>
                </a:solidFill>
                <a:latin typeface="HGP創英角ﾎﾟｯﾌﾟ体" pitchFamily="50" charset="-128"/>
                <a:ea typeface="HGP創英角ﾎﾟｯﾌﾟ体" pitchFamily="50" charset="-128"/>
              </a:rPr>
              <a:t>こんな保育をしています！</a:t>
            </a:r>
          </a:p>
        </p:txBody>
      </p:sp>
      <p:pic>
        <p:nvPicPr>
          <p:cNvPr id="23" name="図 22">
            <a:extLst>
              <a:ext uri="{FF2B5EF4-FFF2-40B4-BE49-F238E27FC236}">
                <a16:creationId xmlns:a16="http://schemas.microsoft.com/office/drawing/2014/main" id="{6B69AD22-D00A-4C65-8BC2-D28F4E9FD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95742">
            <a:off x="352114" y="5557055"/>
            <a:ext cx="884849" cy="901235"/>
          </a:xfrm>
          <a:prstGeom prst="rect">
            <a:avLst/>
          </a:prstGeom>
        </p:spPr>
      </p:pic>
      <p:pic>
        <p:nvPicPr>
          <p:cNvPr id="25" name="図 24">
            <a:extLst>
              <a:ext uri="{FF2B5EF4-FFF2-40B4-BE49-F238E27FC236}">
                <a16:creationId xmlns:a16="http://schemas.microsoft.com/office/drawing/2014/main" id="{CFFA9EFD-A23B-4A38-BE0C-F635470BC8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03787">
            <a:off x="312314" y="4013024"/>
            <a:ext cx="901235" cy="884849"/>
          </a:xfrm>
          <a:prstGeom prst="rect">
            <a:avLst/>
          </a:prstGeom>
        </p:spPr>
      </p:pic>
      <p:pic>
        <p:nvPicPr>
          <p:cNvPr id="27" name="図 26">
            <a:extLst>
              <a:ext uri="{FF2B5EF4-FFF2-40B4-BE49-F238E27FC236}">
                <a16:creationId xmlns:a16="http://schemas.microsoft.com/office/drawing/2014/main" id="{650B519F-D068-413E-9500-F7B673DDBB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7498" y="5636788"/>
            <a:ext cx="811112" cy="901235"/>
          </a:xfrm>
          <a:prstGeom prst="rect">
            <a:avLst/>
          </a:prstGeom>
        </p:spPr>
      </p:pic>
      <p:pic>
        <p:nvPicPr>
          <p:cNvPr id="29" name="図 28">
            <a:extLst>
              <a:ext uri="{FF2B5EF4-FFF2-40B4-BE49-F238E27FC236}">
                <a16:creationId xmlns:a16="http://schemas.microsoft.com/office/drawing/2014/main" id="{A8C002A6-1FB7-48FA-9211-2FEB6BBF3C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378409">
            <a:off x="6008345" y="4320077"/>
            <a:ext cx="737374" cy="901235"/>
          </a:xfrm>
          <a:prstGeom prst="rect">
            <a:avLst/>
          </a:prstGeom>
        </p:spPr>
      </p:pic>
      <p:pic>
        <p:nvPicPr>
          <p:cNvPr id="33" name="図 32">
            <a:extLst>
              <a:ext uri="{FF2B5EF4-FFF2-40B4-BE49-F238E27FC236}">
                <a16:creationId xmlns:a16="http://schemas.microsoft.com/office/drawing/2014/main" id="{3B401CE2-F602-4E16-978C-3AF40ECCE7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1845" y="1139231"/>
            <a:ext cx="1283861" cy="1108647"/>
          </a:xfrm>
          <a:prstGeom prst="rect">
            <a:avLst/>
          </a:prstGeom>
        </p:spPr>
      </p:pic>
      <p:pic>
        <p:nvPicPr>
          <p:cNvPr id="34" name="図 33">
            <a:extLst>
              <a:ext uri="{FF2B5EF4-FFF2-40B4-BE49-F238E27FC236}">
                <a16:creationId xmlns:a16="http://schemas.microsoft.com/office/drawing/2014/main" id="{5ECA3B01-1167-4C14-A6D2-C56214EA139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7170335">
            <a:off x="10396703" y="2549001"/>
            <a:ext cx="1283861" cy="1108647"/>
          </a:xfrm>
          <a:prstGeom prst="rect">
            <a:avLst/>
          </a:prstGeom>
        </p:spPr>
      </p:pic>
      <p:pic>
        <p:nvPicPr>
          <p:cNvPr id="36" name="図 35">
            <a:extLst>
              <a:ext uri="{FF2B5EF4-FFF2-40B4-BE49-F238E27FC236}">
                <a16:creationId xmlns:a16="http://schemas.microsoft.com/office/drawing/2014/main" id="{67C75BBB-A087-47D4-B5CE-ACDD8D51ABC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7170335">
            <a:off x="9745078" y="459914"/>
            <a:ext cx="873604" cy="754380"/>
          </a:xfrm>
          <a:prstGeom prst="rect">
            <a:avLst/>
          </a:prstGeom>
        </p:spPr>
      </p:pic>
    </p:spTree>
    <p:extLst>
      <p:ext uri="{BB962C8B-B14F-4D97-AF65-F5344CB8AC3E}">
        <p14:creationId xmlns:p14="http://schemas.microsoft.com/office/powerpoint/2010/main" val="275267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ageCurlDouble"/>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0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20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2000"/>
                                        <p:tgtEl>
                                          <p:spTgt spid="29"/>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00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2000"/>
                                        <p:tgtEl>
                                          <p:spTgt spid="34"/>
                                        </p:tgtEl>
                                      </p:cBhvr>
                                    </p:animEffec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2365</TotalTime>
  <Words>2007</Words>
  <Application>Microsoft Office PowerPoint</Application>
  <PresentationFormat>ワイド画面</PresentationFormat>
  <Paragraphs>250</Paragraphs>
  <Slides>15</Slides>
  <Notes>15</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15</vt:i4>
      </vt:variant>
    </vt:vector>
  </HeadingPairs>
  <TitlesOfParts>
    <vt:vector size="32" baseType="lpstr">
      <vt:lpstr>AR P丸ゴシック体M</vt:lpstr>
      <vt:lpstr>AR丸ゴシック体M</vt:lpstr>
      <vt:lpstr>HGP創英角ｺﾞｼｯｸUB</vt:lpstr>
      <vt:lpstr>HGP創英角ﾎﾟｯﾌﾟ体</vt:lpstr>
      <vt:lpstr>HGMaruGothicMPRO</vt:lpstr>
      <vt:lpstr>HGMaruGothicMPRO</vt:lpstr>
      <vt:lpstr>HG創英角ｺﾞｼｯｸUB</vt:lpstr>
      <vt:lpstr>Meiryo UI</vt:lpstr>
      <vt:lpstr>微软雅黑</vt:lpstr>
      <vt:lpstr>华文细黑</vt:lpstr>
      <vt:lpstr>UD デジタル 教科書体 NK-B</vt:lpstr>
      <vt:lpstr>UD デジタル 教科書体 N-R</vt:lpstr>
      <vt:lpstr>Arial</vt:lpstr>
      <vt:lpstr>Calibri</vt:lpstr>
      <vt:lpstr>Cambria</vt:lpstr>
      <vt:lpstr>Symbol</vt:lpstr>
      <vt:lpstr>www.freeppt7.com-Best powerpoint templates free download-slideshow</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demon</dc:creator>
  <cp:lastModifiedBy>akatuki-syukan2@outlook.jp</cp:lastModifiedBy>
  <cp:revision>721</cp:revision>
  <cp:lastPrinted>2022-03-08T07:32:16Z</cp:lastPrinted>
  <dcterms:created xsi:type="dcterms:W3CDTF">2018-07-15T06:44:16Z</dcterms:created>
  <dcterms:modified xsi:type="dcterms:W3CDTF">2022-07-19T00:14:52Z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