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94" r:id="rId6"/>
    <p:sldId id="296" r:id="rId7"/>
    <p:sldId id="293" r:id="rId8"/>
    <p:sldId id="261" r:id="rId9"/>
    <p:sldId id="260" r:id="rId10"/>
    <p:sldId id="262" r:id="rId11"/>
    <p:sldId id="263" r:id="rId12"/>
    <p:sldId id="265" r:id="rId13"/>
    <p:sldId id="266" r:id="rId14"/>
    <p:sldId id="267" r:id="rId15"/>
    <p:sldId id="268" r:id="rId16"/>
    <p:sldId id="269" r:id="rId17"/>
    <p:sldId id="295" r:id="rId18"/>
    <p:sldId id="270" r:id="rId19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810" autoAdjust="0"/>
  </p:normalViewPr>
  <p:slideViewPr>
    <p:cSldViewPr>
      <p:cViewPr varScale="1">
        <p:scale>
          <a:sx n="83" d="100"/>
          <a:sy n="83" d="100"/>
        </p:scale>
        <p:origin x="-14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A538C-B039-4DAF-B9AC-AD6D4D4F085F}" type="datetimeFigureOut">
              <a:rPr kumimoji="1" lang="ja-JP" altLang="en-US" smtClean="0"/>
              <a:pPr/>
              <a:t>2021/3/11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3E16-F6EA-4D73-BDDA-E175EB76FEB3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03E16-F6EA-4D73-BDDA-E175EB76FEB3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堺暁福祉会は、堺市北区に保育園</a:t>
            </a:r>
            <a:r>
              <a:rPr kumimoji="1" lang="en-US" altLang="ja-JP" dirty="0" smtClean="0"/>
              <a:t>4</a:t>
            </a:r>
            <a:r>
              <a:rPr kumimoji="1" lang="ja-JP" altLang="en-US" dirty="0" smtClean="0"/>
              <a:t>施設、特別養護老人ホームを１施設。松原市に特別養護老人ホーム１施設。神戸市東灘区に保育園２施設を運営しています。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03E16-F6EA-4D73-BDDA-E175EB76FEB3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公休は年間で</a:t>
            </a:r>
            <a:r>
              <a:rPr kumimoji="1" lang="en-US" altLang="ja-JP" dirty="0" smtClean="0"/>
              <a:t>108</a:t>
            </a:r>
            <a:r>
              <a:rPr kumimoji="1" lang="ja-JP" altLang="en-US" dirty="0" smtClean="0"/>
              <a:t>日あり、有給については初年度に</a:t>
            </a:r>
            <a:r>
              <a:rPr kumimoji="1" lang="en-US" altLang="ja-JP" dirty="0" smtClean="0"/>
              <a:t>10</a:t>
            </a:r>
            <a:r>
              <a:rPr kumimoji="1" lang="ja-JP" altLang="en-US" dirty="0" smtClean="0"/>
              <a:t>日発生します。勤める年数が増えるごとに有給の取得数が増加し、最大で年間</a:t>
            </a:r>
            <a:r>
              <a:rPr kumimoji="1" lang="en-US" altLang="ja-JP" dirty="0" smtClean="0"/>
              <a:t>20</a:t>
            </a:r>
            <a:r>
              <a:rPr kumimoji="1" lang="ja-JP" altLang="en-US" dirty="0" smtClean="0"/>
              <a:t>日の取得になります。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03E16-F6EA-4D73-BDDA-E175EB76FEB3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03E16-F6EA-4D73-BDDA-E175EB76FEB3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F471-AC57-47D8-9E6C-F18DE8EFB376}" type="datetimeFigureOut">
              <a:rPr kumimoji="1" lang="ja-JP" altLang="en-US" smtClean="0"/>
              <a:pPr/>
              <a:t>2021/3/11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5CD2-414B-4F3C-A1E3-A75A5A206908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F471-AC57-47D8-9E6C-F18DE8EFB376}" type="datetimeFigureOut">
              <a:rPr kumimoji="1" lang="ja-JP" altLang="en-US" smtClean="0"/>
              <a:pPr/>
              <a:t>2021/3/11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5CD2-414B-4F3C-A1E3-A75A5A206908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F471-AC57-47D8-9E6C-F18DE8EFB376}" type="datetimeFigureOut">
              <a:rPr kumimoji="1" lang="ja-JP" altLang="en-US" smtClean="0"/>
              <a:pPr/>
              <a:t>2021/3/11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5CD2-414B-4F3C-A1E3-A75A5A206908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F471-AC57-47D8-9E6C-F18DE8EFB376}" type="datetimeFigureOut">
              <a:rPr kumimoji="1" lang="ja-JP" altLang="en-US" smtClean="0"/>
              <a:pPr/>
              <a:t>2021/3/11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5CD2-414B-4F3C-A1E3-A75A5A206908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F471-AC57-47D8-9E6C-F18DE8EFB376}" type="datetimeFigureOut">
              <a:rPr kumimoji="1" lang="ja-JP" altLang="en-US" smtClean="0"/>
              <a:pPr/>
              <a:t>2021/3/11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5CD2-414B-4F3C-A1E3-A75A5A206908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F471-AC57-47D8-9E6C-F18DE8EFB376}" type="datetimeFigureOut">
              <a:rPr kumimoji="1" lang="ja-JP" altLang="en-US" smtClean="0"/>
              <a:pPr/>
              <a:t>2021/3/11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5CD2-414B-4F3C-A1E3-A75A5A206908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F471-AC57-47D8-9E6C-F18DE8EFB376}" type="datetimeFigureOut">
              <a:rPr kumimoji="1" lang="ja-JP" altLang="en-US" smtClean="0"/>
              <a:pPr/>
              <a:t>2021/3/11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5CD2-414B-4F3C-A1E3-A75A5A206908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F471-AC57-47D8-9E6C-F18DE8EFB376}" type="datetimeFigureOut">
              <a:rPr kumimoji="1" lang="ja-JP" altLang="en-US" smtClean="0"/>
              <a:pPr/>
              <a:t>2021/3/11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5CD2-414B-4F3C-A1E3-A75A5A206908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F471-AC57-47D8-9E6C-F18DE8EFB376}" type="datetimeFigureOut">
              <a:rPr kumimoji="1" lang="ja-JP" altLang="en-US" smtClean="0"/>
              <a:pPr/>
              <a:t>2021/3/11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5CD2-414B-4F3C-A1E3-A75A5A206908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F471-AC57-47D8-9E6C-F18DE8EFB376}" type="datetimeFigureOut">
              <a:rPr kumimoji="1" lang="ja-JP" altLang="en-US" smtClean="0"/>
              <a:pPr/>
              <a:t>2021/3/11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5CD2-414B-4F3C-A1E3-A75A5A206908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F471-AC57-47D8-9E6C-F18DE8EFB376}" type="datetimeFigureOut">
              <a:rPr kumimoji="1" lang="ja-JP" altLang="en-US" smtClean="0"/>
              <a:pPr/>
              <a:t>2021/3/11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5CD2-414B-4F3C-A1E3-A75A5A206908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7F471-AC57-47D8-9E6C-F18DE8EFB376}" type="datetimeFigureOut">
              <a:rPr kumimoji="1" lang="ja-JP" altLang="en-US" smtClean="0"/>
              <a:pPr/>
              <a:t>2021/3/11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15CD2-414B-4F3C-A1E3-A75A5A206908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26" name="Picture 2" descr="C:\Users\栄養士\Desktop\広報データ\パワーポイントデータ\動画\➂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218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170" name="Picture 2" descr="C:\Users\栄養士\Desktop\広報データ\パワーポイントデータ\動画\法人概要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935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8196" name="Picture 4" descr="C:\Users\栄養士\Desktop\DSC_08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2576" y="0"/>
            <a:ext cx="5317098" cy="3545632"/>
          </a:xfrm>
          <a:prstGeom prst="rect">
            <a:avLst/>
          </a:prstGeom>
          <a:noFill/>
        </p:spPr>
      </p:pic>
      <p:pic>
        <p:nvPicPr>
          <p:cNvPr id="8197" name="Picture 5" descr="C:\Users\栄養士\Desktop\CIMG11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-18764"/>
            <a:ext cx="4752528" cy="3564396"/>
          </a:xfrm>
          <a:prstGeom prst="rect">
            <a:avLst/>
          </a:prstGeom>
          <a:noFill/>
        </p:spPr>
      </p:pic>
      <p:pic>
        <p:nvPicPr>
          <p:cNvPr id="8198" name="Picture 6" descr="C:\Users\栄養士\Desktop\DSC_05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501008"/>
            <a:ext cx="5034209" cy="3356992"/>
          </a:xfrm>
          <a:prstGeom prst="rect">
            <a:avLst/>
          </a:prstGeom>
          <a:noFill/>
        </p:spPr>
      </p:pic>
      <p:pic>
        <p:nvPicPr>
          <p:cNvPr id="8199" name="Picture 7" descr="C:\Users\栄養士\Desktop\CIMG06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540568" y="3501008"/>
            <a:ext cx="5088566" cy="3816424"/>
          </a:xfrm>
          <a:prstGeom prst="rect">
            <a:avLst/>
          </a:prstGeom>
          <a:noFill/>
        </p:spPr>
      </p:pic>
      <p:sp>
        <p:nvSpPr>
          <p:cNvPr id="10" name="正方形/長方形 9"/>
          <p:cNvSpPr/>
          <p:nvPr/>
        </p:nvSpPr>
        <p:spPr>
          <a:xfrm>
            <a:off x="7596336" y="116632"/>
            <a:ext cx="14157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お</a:t>
            </a:r>
            <a:r>
              <a:rPr lang="ja-JP" altLang="en-US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花見</a:t>
            </a:r>
            <a:endParaRPr lang="ja-JP" altLang="en-US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79512" y="188640"/>
            <a:ext cx="14157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新年会</a:t>
            </a:r>
            <a:endParaRPr lang="ja-JP" altLang="en-US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323528" y="6021288"/>
            <a:ext cx="14157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敬老会</a:t>
            </a:r>
            <a:endParaRPr lang="ja-JP" altLang="en-US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7596335" y="5877272"/>
            <a:ext cx="14157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G丸ｺﾞｼｯｸM-PRO" pitchFamily="50" charset="-128"/>
                <a:ea typeface="HG丸ｺﾞｼｯｸM-PRO" pitchFamily="50" charset="-128"/>
              </a:rPr>
              <a:t>夏祭り</a:t>
            </a:r>
            <a:endParaRPr lang="ja-JP" altLang="en-US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G丸ｺﾞｼｯｸM-PRO" pitchFamily="50" charset="-128"/>
              <a:ea typeface="HG丸ｺﾞｼｯｸM-PRO" pitchFamily="50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242" name="Picture 2" descr="C:\Users\栄養士\Desktop\広報データ\パワーポイントデータ\タブレット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19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2290" name="Picture 2" descr="C:\Users\栄養士\Desktop\広報データ\パワーポイントデータ\研修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935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3314" name="Picture 2" descr="C:\Users\栄養士\Desktop\広報データ\パワーポイントデータ\屋上庭園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19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075" name="Picture 3" descr="C:\Users\栄養士\Desktop\広報データ\パワーポイントデータ\食事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35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050" name="Picture 2" descr="C:\Users\栄養士\Desktop\広報データ\パワーポイントデータ\抱えない介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35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099" name="Picture 3" descr="C:\Users\栄養士\Desktop\広報データ\パワーポイントデータ\インカム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35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7410" name="Picture 2" descr="C:\Users\栄養士\Desktop\広報データ\パワーポイントデータ\モットー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35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050" name="Picture 2" descr="C:\Users\栄養士\Desktop\広報データ\パワーポイントデータ\動画\⑦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935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074" name="Picture 2" descr="C:\Users\栄養士\Desktop\広報データ\パワーポイントデータ\動画\⑥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935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098" name="Picture 2" descr="C:\Users\栄養士\Desktop\広報データ\ホームページ\社会貢献事業\大阪しあわせネットワーク表紙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047" y="219968"/>
            <a:ext cx="8316417" cy="4001120"/>
          </a:xfrm>
          <a:prstGeom prst="rect">
            <a:avLst/>
          </a:prstGeom>
          <a:noFill/>
        </p:spPr>
      </p:pic>
      <p:pic>
        <p:nvPicPr>
          <p:cNvPr id="4099" name="Picture 3" descr="C:\Users\栄養士\Desktop\広報データ\ホームページ\社会貢献事業\社会貢献事業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221088"/>
            <a:ext cx="8129587" cy="24511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26" name="Picture 2" descr="C:\Users\栄養士\Desktop\広報データ\パワーポイントデータ\動画\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935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26" name="Picture 2" descr="C:\Users\栄養士\Desktop\広報データ\パワーポイントデータ\休暇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93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8436" name="Picture 4" descr="C:\Users\栄養士\Desktop\広報データ\パワーポイントデータ\動画\㉔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193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栄養士\Desktop\広報データ\パワーポイントデータ\動画\④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190" cy="6858000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146" name="Picture 2" descr="C:\Users\栄養士\Desktop\広報データ\パワーポイントデータ\動画\⑯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219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栄養士\Desktop\広報データ\パワーポイントデータ\動画\④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190" cy="6858000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122" name="Picture 2" descr="C:\Users\栄養士\Desktop\広報データ\パワーポイントデータ\動画\⑮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935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91</Words>
  <Application>Microsoft Office PowerPoint</Application>
  <PresentationFormat>画面に合わせる (4:3)</PresentationFormat>
  <Paragraphs>10</Paragraphs>
  <Slides>18</Slides>
  <Notes>4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19" baseType="lpstr">
      <vt:lpstr>Office テーマ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栄養士</dc:creator>
  <cp:lastModifiedBy>栄養士</cp:lastModifiedBy>
  <cp:revision>37</cp:revision>
  <dcterms:created xsi:type="dcterms:W3CDTF">2021-03-04T04:03:50Z</dcterms:created>
  <dcterms:modified xsi:type="dcterms:W3CDTF">2021-03-11T06:25:03Z</dcterms:modified>
</cp:coreProperties>
</file>